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6" r:id="rId2"/>
    <p:sldId id="259" r:id="rId3"/>
    <p:sldId id="261" r:id="rId4"/>
    <p:sldId id="260" r:id="rId5"/>
    <p:sldId id="264" r:id="rId6"/>
    <p:sldId id="278" r:id="rId7"/>
    <p:sldId id="263" r:id="rId8"/>
    <p:sldId id="281" r:id="rId9"/>
  </p:sldIdLst>
  <p:sldSz cx="18288000" cy="10287000"/>
  <p:notesSz cx="6858000" cy="9144000"/>
  <p:embeddedFontLst>
    <p:embeddedFont>
      <p:font typeface="康熙字典體" panose="02010600030101010101" charset="-120"/>
      <p:regular r:id="rId11"/>
    </p:embeddedFont>
    <p:embeddedFont>
      <p:font typeface="思源宋体 CN Heavy" panose="02010600030101010101" charset="-122"/>
      <p:bold r:id="rId12"/>
    </p:embeddedFont>
    <p:embeddedFont>
      <p:font typeface="思源宋体 CN Medium" panose="02010600030101010101" charset="-122"/>
      <p:regular r:id="rId13"/>
    </p:embeddedFont>
    <p:embeddedFont>
      <p:font typeface="字由点字大字报" panose="02010600030101010101" charset="-122"/>
      <p:regular r:id="rId14"/>
    </p:embeddedFont>
    <p:embeddedFont>
      <p:font typeface="等线" panose="02010600030101010101" pitchFamily="2" charset="-122"/>
      <p:regular r:id="rId15"/>
      <p:bold r:id="rId16"/>
    </p:embeddedFont>
    <p:embeddedFont>
      <p:font typeface="方正清刻本悦宋简体" panose="02000000000000000000" pitchFamily="2" charset="-122"/>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4FAA4B-5DE7-48D7-A99C-7B1D32C97F84}" v="113" dt="2022-12-23T07:30:33.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22" autoAdjust="0"/>
  </p:normalViewPr>
  <p:slideViewPr>
    <p:cSldViewPr>
      <p:cViewPr varScale="1">
        <p:scale>
          <a:sx n="56" d="100"/>
          <a:sy n="56" d="100"/>
        </p:scale>
        <p:origin x="705" y="36"/>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microsoft.com/office/2015/10/relationships/revisionInfo" Target="revisionInfo.xml"/><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闫 瑜笛" userId="76615b97e47f8a19" providerId="LiveId" clId="{8D4FAA4B-5DE7-48D7-A99C-7B1D32C97F84}"/>
    <pc:docChg chg="undo redo custSel modSld">
      <pc:chgData name="闫 瑜笛" userId="76615b97e47f8a19" providerId="LiveId" clId="{8D4FAA4B-5DE7-48D7-A99C-7B1D32C97F84}" dt="2022-12-23T07:37:54.145" v="1135" actId="1076"/>
      <pc:docMkLst>
        <pc:docMk/>
      </pc:docMkLst>
      <pc:sldChg chg="modSp mod">
        <pc:chgData name="闫 瑜笛" userId="76615b97e47f8a19" providerId="LiveId" clId="{8D4FAA4B-5DE7-48D7-A99C-7B1D32C97F84}" dt="2022-12-23T07:24:35.207" v="673" actId="2711"/>
        <pc:sldMkLst>
          <pc:docMk/>
          <pc:sldMk cId="0" sldId="256"/>
        </pc:sldMkLst>
        <pc:spChg chg="mod">
          <ac:chgData name="闫 瑜笛" userId="76615b97e47f8a19" providerId="LiveId" clId="{8D4FAA4B-5DE7-48D7-A99C-7B1D32C97F84}" dt="2022-12-23T07:24:35.207" v="673" actId="2711"/>
          <ac:spMkLst>
            <pc:docMk/>
            <pc:sldMk cId="0" sldId="256"/>
            <ac:spMk id="15" creationId="{00000000-0000-0000-0000-000000000000}"/>
          </ac:spMkLst>
        </pc:spChg>
        <pc:spChg chg="mod">
          <ac:chgData name="闫 瑜笛" userId="76615b97e47f8a19" providerId="LiveId" clId="{8D4FAA4B-5DE7-48D7-A99C-7B1D32C97F84}" dt="2022-12-23T07:24:35.207" v="673" actId="2711"/>
          <ac:spMkLst>
            <pc:docMk/>
            <pc:sldMk cId="0" sldId="256"/>
            <ac:spMk id="23" creationId="{00000000-0000-0000-0000-000000000000}"/>
          </ac:spMkLst>
        </pc:spChg>
        <pc:spChg chg="mod">
          <ac:chgData name="闫 瑜笛" userId="76615b97e47f8a19" providerId="LiveId" clId="{8D4FAA4B-5DE7-48D7-A99C-7B1D32C97F84}" dt="2022-12-23T07:24:35.207" v="673" actId="2711"/>
          <ac:spMkLst>
            <pc:docMk/>
            <pc:sldMk cId="0" sldId="256"/>
            <ac:spMk id="31" creationId="{00000000-0000-0000-0000-000000000000}"/>
          </ac:spMkLst>
        </pc:spChg>
        <pc:spChg chg="mod">
          <ac:chgData name="闫 瑜笛" userId="76615b97e47f8a19" providerId="LiveId" clId="{8D4FAA4B-5DE7-48D7-A99C-7B1D32C97F84}" dt="2022-12-23T07:24:35.207" v="673" actId="2711"/>
          <ac:spMkLst>
            <pc:docMk/>
            <pc:sldMk cId="0" sldId="256"/>
            <ac:spMk id="39" creationId="{00000000-0000-0000-0000-000000000000}"/>
          </ac:spMkLst>
        </pc:spChg>
        <pc:spChg chg="mod">
          <ac:chgData name="闫 瑜笛" userId="76615b97e47f8a19" providerId="LiveId" clId="{8D4FAA4B-5DE7-48D7-A99C-7B1D32C97F84}" dt="2022-12-23T07:24:35.207" v="673" actId="2711"/>
          <ac:spMkLst>
            <pc:docMk/>
            <pc:sldMk cId="0" sldId="256"/>
            <ac:spMk id="47" creationId="{00000000-0000-0000-0000-000000000000}"/>
          </ac:spMkLst>
        </pc:spChg>
      </pc:sldChg>
      <pc:sldChg chg="addSp delSp modSp mod">
        <pc:chgData name="闫 瑜笛" userId="76615b97e47f8a19" providerId="LiveId" clId="{8D4FAA4B-5DE7-48D7-A99C-7B1D32C97F84}" dt="2022-12-23T07:27:09.664" v="711" actId="1036"/>
        <pc:sldMkLst>
          <pc:docMk/>
          <pc:sldMk cId="0" sldId="257"/>
        </pc:sldMkLst>
        <pc:spChg chg="mod">
          <ac:chgData name="闫 瑜笛" userId="76615b97e47f8a19" providerId="LiveId" clId="{8D4FAA4B-5DE7-48D7-A99C-7B1D32C97F84}" dt="2022-12-23T07:26:52.745" v="709" actId="1038"/>
          <ac:spMkLst>
            <pc:docMk/>
            <pc:sldMk cId="0" sldId="257"/>
            <ac:spMk id="13" creationId="{00000000-0000-0000-0000-000000000000}"/>
          </ac:spMkLst>
        </pc:spChg>
        <pc:spChg chg="mod">
          <ac:chgData name="闫 瑜笛" userId="76615b97e47f8a19" providerId="LiveId" clId="{8D4FAA4B-5DE7-48D7-A99C-7B1D32C97F84}" dt="2022-12-23T07:27:01.565" v="710" actId="2711"/>
          <ac:spMkLst>
            <pc:docMk/>
            <pc:sldMk cId="0" sldId="257"/>
            <ac:spMk id="14" creationId="{00000000-0000-0000-0000-000000000000}"/>
          </ac:spMkLst>
        </pc:spChg>
        <pc:spChg chg="mod">
          <ac:chgData name="闫 瑜笛" userId="76615b97e47f8a19" providerId="LiveId" clId="{8D4FAA4B-5DE7-48D7-A99C-7B1D32C97F84}" dt="2022-12-23T07:26:52.745" v="709" actId="1038"/>
          <ac:spMkLst>
            <pc:docMk/>
            <pc:sldMk cId="0" sldId="257"/>
            <ac:spMk id="15" creationId="{00000000-0000-0000-0000-000000000000}"/>
          </ac:spMkLst>
        </pc:spChg>
        <pc:spChg chg="mod">
          <ac:chgData name="闫 瑜笛" userId="76615b97e47f8a19" providerId="LiveId" clId="{8D4FAA4B-5DE7-48D7-A99C-7B1D32C97F84}" dt="2022-12-23T07:26:52.745" v="709" actId="1038"/>
          <ac:spMkLst>
            <pc:docMk/>
            <pc:sldMk cId="0" sldId="257"/>
            <ac:spMk id="16" creationId="{00000000-0000-0000-0000-000000000000}"/>
          </ac:spMkLst>
        </pc:spChg>
        <pc:spChg chg="mod">
          <ac:chgData name="闫 瑜笛" userId="76615b97e47f8a19" providerId="LiveId" clId="{8D4FAA4B-5DE7-48D7-A99C-7B1D32C97F84}" dt="2022-12-23T06:40:46.015" v="377" actId="947"/>
          <ac:spMkLst>
            <pc:docMk/>
            <pc:sldMk cId="0" sldId="257"/>
            <ac:spMk id="17" creationId="{00000000-0000-0000-0000-000000000000}"/>
          </ac:spMkLst>
        </pc:spChg>
        <pc:spChg chg="mod">
          <ac:chgData name="闫 瑜笛" userId="76615b97e47f8a19" providerId="LiveId" clId="{8D4FAA4B-5DE7-48D7-A99C-7B1D32C97F84}" dt="2022-12-23T06:41:01.334" v="381" actId="947"/>
          <ac:spMkLst>
            <pc:docMk/>
            <pc:sldMk cId="0" sldId="257"/>
            <ac:spMk id="19" creationId="{00000000-0000-0000-0000-000000000000}"/>
          </ac:spMkLst>
        </pc:spChg>
        <pc:spChg chg="mod">
          <ac:chgData name="闫 瑜笛" userId="76615b97e47f8a19" providerId="LiveId" clId="{8D4FAA4B-5DE7-48D7-A99C-7B1D32C97F84}" dt="2022-12-23T06:41:01.334" v="381" actId="947"/>
          <ac:spMkLst>
            <pc:docMk/>
            <pc:sldMk cId="0" sldId="257"/>
            <ac:spMk id="21" creationId="{00000000-0000-0000-0000-000000000000}"/>
          </ac:spMkLst>
        </pc:spChg>
        <pc:spChg chg="mod">
          <ac:chgData name="闫 瑜笛" userId="76615b97e47f8a19" providerId="LiveId" clId="{8D4FAA4B-5DE7-48D7-A99C-7B1D32C97F84}" dt="2022-12-23T06:06:41.116" v="28" actId="1076"/>
          <ac:spMkLst>
            <pc:docMk/>
            <pc:sldMk cId="0" sldId="257"/>
            <ac:spMk id="22" creationId="{00000000-0000-0000-0000-000000000000}"/>
          </ac:spMkLst>
        </pc:spChg>
        <pc:spChg chg="mod">
          <ac:chgData name="闫 瑜笛" userId="76615b97e47f8a19" providerId="LiveId" clId="{8D4FAA4B-5DE7-48D7-A99C-7B1D32C97F84}" dt="2022-12-23T06:41:01.334" v="381" actId="947"/>
          <ac:spMkLst>
            <pc:docMk/>
            <pc:sldMk cId="0" sldId="257"/>
            <ac:spMk id="23" creationId="{00000000-0000-0000-0000-000000000000}"/>
          </ac:spMkLst>
        </pc:spChg>
        <pc:spChg chg="mod">
          <ac:chgData name="闫 瑜笛" userId="76615b97e47f8a19" providerId="LiveId" clId="{8D4FAA4B-5DE7-48D7-A99C-7B1D32C97F84}" dt="2022-12-23T07:25:52.564" v="692" actId="14100"/>
          <ac:spMkLst>
            <pc:docMk/>
            <pc:sldMk cId="0" sldId="257"/>
            <ac:spMk id="25" creationId="{00000000-0000-0000-0000-000000000000}"/>
          </ac:spMkLst>
        </pc:spChg>
        <pc:spChg chg="mod">
          <ac:chgData name="闫 瑜笛" userId="76615b97e47f8a19" providerId="LiveId" clId="{8D4FAA4B-5DE7-48D7-A99C-7B1D32C97F84}" dt="2022-12-23T07:27:09.664" v="711" actId="1036"/>
          <ac:spMkLst>
            <pc:docMk/>
            <pc:sldMk cId="0" sldId="257"/>
            <ac:spMk id="26" creationId="{00000000-0000-0000-0000-000000000000}"/>
          </ac:spMkLst>
        </pc:spChg>
        <pc:spChg chg="mod">
          <ac:chgData name="闫 瑜笛" userId="76615b97e47f8a19" providerId="LiveId" clId="{8D4FAA4B-5DE7-48D7-A99C-7B1D32C97F84}" dt="2022-12-23T07:27:09.664" v="711" actId="1036"/>
          <ac:spMkLst>
            <pc:docMk/>
            <pc:sldMk cId="0" sldId="257"/>
            <ac:spMk id="27" creationId="{00000000-0000-0000-0000-000000000000}"/>
          </ac:spMkLst>
        </pc:spChg>
        <pc:spChg chg="add del">
          <ac:chgData name="闫 瑜笛" userId="76615b97e47f8a19" providerId="LiveId" clId="{8D4FAA4B-5DE7-48D7-A99C-7B1D32C97F84}" dt="2022-12-23T06:06:36.879" v="26" actId="478"/>
          <ac:spMkLst>
            <pc:docMk/>
            <pc:sldMk cId="0" sldId="257"/>
            <ac:spMk id="28" creationId="{00000000-0000-0000-0000-000000000000}"/>
          </ac:spMkLst>
        </pc:spChg>
        <pc:spChg chg="mod">
          <ac:chgData name="闫 瑜笛" userId="76615b97e47f8a19" providerId="LiveId" clId="{8D4FAA4B-5DE7-48D7-A99C-7B1D32C97F84}" dt="2022-12-23T06:41:01.334" v="381" actId="947"/>
          <ac:spMkLst>
            <pc:docMk/>
            <pc:sldMk cId="0" sldId="257"/>
            <ac:spMk id="30" creationId="{00000000-0000-0000-0000-000000000000}"/>
          </ac:spMkLst>
        </pc:spChg>
        <pc:spChg chg="add mod">
          <ac:chgData name="闫 瑜笛" userId="76615b97e47f8a19" providerId="LiveId" clId="{8D4FAA4B-5DE7-48D7-A99C-7B1D32C97F84}" dt="2022-12-23T06:41:01.334" v="381" actId="947"/>
          <ac:spMkLst>
            <pc:docMk/>
            <pc:sldMk cId="0" sldId="257"/>
            <ac:spMk id="32" creationId="{635C8B07-37F7-3327-B772-3E8BE015A33E}"/>
          </ac:spMkLst>
        </pc:spChg>
        <pc:spChg chg="add mod">
          <ac:chgData name="闫 瑜笛" userId="76615b97e47f8a19" providerId="LiveId" clId="{8D4FAA4B-5DE7-48D7-A99C-7B1D32C97F84}" dt="2022-12-23T07:26:38.341" v="701" actId="571"/>
          <ac:spMkLst>
            <pc:docMk/>
            <pc:sldMk cId="0" sldId="257"/>
            <ac:spMk id="34" creationId="{B850E93D-B157-1764-692C-CBF17252E85F}"/>
          </ac:spMkLst>
        </pc:spChg>
        <pc:spChg chg="add mod">
          <ac:chgData name="闫 瑜笛" userId="76615b97e47f8a19" providerId="LiveId" clId="{8D4FAA4B-5DE7-48D7-A99C-7B1D32C97F84}" dt="2022-12-23T07:26:38.341" v="701" actId="571"/>
          <ac:spMkLst>
            <pc:docMk/>
            <pc:sldMk cId="0" sldId="257"/>
            <ac:spMk id="35" creationId="{95427F6D-29D3-4D65-1B2E-7E2286FBD18C}"/>
          </ac:spMkLst>
        </pc:spChg>
        <pc:spChg chg="add mod">
          <ac:chgData name="闫 瑜笛" userId="76615b97e47f8a19" providerId="LiveId" clId="{8D4FAA4B-5DE7-48D7-A99C-7B1D32C97F84}" dt="2022-12-23T07:26:38.341" v="701" actId="571"/>
          <ac:spMkLst>
            <pc:docMk/>
            <pc:sldMk cId="0" sldId="257"/>
            <ac:spMk id="36" creationId="{3D0D7FB9-C12F-9A34-FB47-8C0231D1543C}"/>
          </ac:spMkLst>
        </pc:spChg>
        <pc:spChg chg="add mod">
          <ac:chgData name="闫 瑜笛" userId="76615b97e47f8a19" providerId="LiveId" clId="{8D4FAA4B-5DE7-48D7-A99C-7B1D32C97F84}" dt="2022-12-23T07:26:38.341" v="701" actId="571"/>
          <ac:spMkLst>
            <pc:docMk/>
            <pc:sldMk cId="0" sldId="257"/>
            <ac:spMk id="37" creationId="{9097E5EF-E279-297C-29F8-4B7F783F54A7}"/>
          </ac:spMkLst>
        </pc:spChg>
        <pc:picChg chg="mod">
          <ac:chgData name="闫 瑜笛" userId="76615b97e47f8a19" providerId="LiveId" clId="{8D4FAA4B-5DE7-48D7-A99C-7B1D32C97F84}" dt="2022-12-23T07:26:44.960" v="704" actId="1037"/>
          <ac:picMkLst>
            <pc:docMk/>
            <pc:sldMk cId="0" sldId="257"/>
            <ac:picMk id="3" creationId="{00000000-0000-0000-0000-000000000000}"/>
          </ac:picMkLst>
        </pc:picChg>
        <pc:picChg chg="mod">
          <ac:chgData name="闫 瑜笛" userId="76615b97e47f8a19" providerId="LiveId" clId="{8D4FAA4B-5DE7-48D7-A99C-7B1D32C97F84}" dt="2022-12-23T07:25:52.564" v="692" actId="14100"/>
          <ac:picMkLst>
            <pc:docMk/>
            <pc:sldMk cId="0" sldId="257"/>
            <ac:picMk id="7" creationId="{00000000-0000-0000-0000-000000000000}"/>
          </ac:picMkLst>
        </pc:picChg>
        <pc:picChg chg="mod">
          <ac:chgData name="闫 瑜笛" userId="76615b97e47f8a19" providerId="LiveId" clId="{8D4FAA4B-5DE7-48D7-A99C-7B1D32C97F84}" dt="2022-12-23T07:26:44.960" v="704" actId="1037"/>
          <ac:picMkLst>
            <pc:docMk/>
            <pc:sldMk cId="0" sldId="257"/>
            <ac:picMk id="11" creationId="{00000000-0000-0000-0000-000000000000}"/>
          </ac:picMkLst>
        </pc:picChg>
        <pc:picChg chg="mod">
          <ac:chgData name="闫 瑜笛" userId="76615b97e47f8a19" providerId="LiveId" clId="{8D4FAA4B-5DE7-48D7-A99C-7B1D32C97F84}" dt="2022-12-23T06:05:40.716" v="1" actId="1076"/>
          <ac:picMkLst>
            <pc:docMk/>
            <pc:sldMk cId="0" sldId="257"/>
            <ac:picMk id="12" creationId="{00000000-0000-0000-0000-000000000000}"/>
          </ac:picMkLst>
        </pc:picChg>
        <pc:picChg chg="add mod">
          <ac:chgData name="闫 瑜笛" userId="76615b97e47f8a19" providerId="LiveId" clId="{8D4FAA4B-5DE7-48D7-A99C-7B1D32C97F84}" dt="2022-12-23T07:26:38.341" v="701" actId="571"/>
          <ac:picMkLst>
            <pc:docMk/>
            <pc:sldMk cId="0" sldId="257"/>
            <ac:picMk id="28" creationId="{C80B07C6-17A3-5E95-6F1B-88183BADE436}"/>
          </ac:picMkLst>
        </pc:picChg>
        <pc:picChg chg="add mod">
          <ac:chgData name="闫 瑜笛" userId="76615b97e47f8a19" providerId="LiveId" clId="{8D4FAA4B-5DE7-48D7-A99C-7B1D32C97F84}" dt="2022-12-23T07:26:38.341" v="701" actId="571"/>
          <ac:picMkLst>
            <pc:docMk/>
            <pc:sldMk cId="0" sldId="257"/>
            <ac:picMk id="33" creationId="{A214842B-A87E-AE1F-DFAC-E3A61AD127DC}"/>
          </ac:picMkLst>
        </pc:picChg>
      </pc:sldChg>
      <pc:sldChg chg="modSp mod">
        <pc:chgData name="闫 瑜笛" userId="76615b97e47f8a19" providerId="LiveId" clId="{8D4FAA4B-5DE7-48D7-A99C-7B1D32C97F84}" dt="2022-12-23T07:27:30.398" v="713" actId="2711"/>
        <pc:sldMkLst>
          <pc:docMk/>
          <pc:sldMk cId="0" sldId="258"/>
        </pc:sldMkLst>
        <pc:spChg chg="mod">
          <ac:chgData name="闫 瑜笛" userId="76615b97e47f8a19" providerId="LiveId" clId="{8D4FAA4B-5DE7-48D7-A99C-7B1D32C97F84}" dt="2022-12-23T07:27:30.398" v="713" actId="2711"/>
          <ac:spMkLst>
            <pc:docMk/>
            <pc:sldMk cId="0" sldId="258"/>
            <ac:spMk id="7" creationId="{00000000-0000-0000-0000-000000000000}"/>
          </ac:spMkLst>
        </pc:spChg>
        <pc:spChg chg="mod">
          <ac:chgData name="闫 瑜笛" userId="76615b97e47f8a19" providerId="LiveId" clId="{8D4FAA4B-5DE7-48D7-A99C-7B1D32C97F84}" dt="2022-12-23T07:27:30.398" v="713" actId="2711"/>
          <ac:spMkLst>
            <pc:docMk/>
            <pc:sldMk cId="0" sldId="258"/>
            <ac:spMk id="8" creationId="{00000000-0000-0000-0000-000000000000}"/>
          </ac:spMkLst>
        </pc:spChg>
      </pc:sldChg>
      <pc:sldChg chg="modSp mod">
        <pc:chgData name="闫 瑜笛" userId="76615b97e47f8a19" providerId="LiveId" clId="{8D4FAA4B-5DE7-48D7-A99C-7B1D32C97F84}" dt="2022-12-23T06:40:18.310" v="371" actId="947"/>
        <pc:sldMkLst>
          <pc:docMk/>
          <pc:sldMk cId="0" sldId="259"/>
        </pc:sldMkLst>
        <pc:spChg chg="mod">
          <ac:chgData name="闫 瑜笛" userId="76615b97e47f8a19" providerId="LiveId" clId="{8D4FAA4B-5DE7-48D7-A99C-7B1D32C97F84}" dt="2022-12-23T06:40:03.777" v="367" actId="947"/>
          <ac:spMkLst>
            <pc:docMk/>
            <pc:sldMk cId="0" sldId="259"/>
            <ac:spMk id="33" creationId="{00000000-0000-0000-0000-000000000000}"/>
          </ac:spMkLst>
        </pc:spChg>
        <pc:spChg chg="mod">
          <ac:chgData name="闫 瑜笛" userId="76615b97e47f8a19" providerId="LiveId" clId="{8D4FAA4B-5DE7-48D7-A99C-7B1D32C97F84}" dt="2022-12-23T06:40:18.310" v="371" actId="947"/>
          <ac:spMkLst>
            <pc:docMk/>
            <pc:sldMk cId="0" sldId="259"/>
            <ac:spMk id="34" creationId="{00000000-0000-0000-0000-000000000000}"/>
          </ac:spMkLst>
        </pc:spChg>
        <pc:picChg chg="mod">
          <ac:chgData name="闫 瑜笛" userId="76615b97e47f8a19" providerId="LiveId" clId="{8D4FAA4B-5DE7-48D7-A99C-7B1D32C97F84}" dt="2022-12-23T06:38:18.071" v="357" actId="1076"/>
          <ac:picMkLst>
            <pc:docMk/>
            <pc:sldMk cId="0" sldId="259"/>
            <ac:picMk id="2" creationId="{00000000-0000-0000-0000-000000000000}"/>
          </ac:picMkLst>
        </pc:picChg>
      </pc:sldChg>
      <pc:sldChg chg="modSp mod modTransition">
        <pc:chgData name="闫 瑜笛" userId="76615b97e47f8a19" providerId="LiveId" clId="{8D4FAA4B-5DE7-48D7-A99C-7B1D32C97F84}" dt="2022-12-23T07:13:12.171" v="622"/>
        <pc:sldMkLst>
          <pc:docMk/>
          <pc:sldMk cId="0" sldId="260"/>
        </pc:sldMkLst>
        <pc:spChg chg="mod">
          <ac:chgData name="闫 瑜笛" userId="76615b97e47f8a19" providerId="LiveId" clId="{8D4FAA4B-5DE7-48D7-A99C-7B1D32C97F84}" dt="2022-12-23T06:40:36.889" v="375" actId="947"/>
          <ac:spMkLst>
            <pc:docMk/>
            <pc:sldMk cId="0" sldId="260"/>
            <ac:spMk id="29" creationId="{00000000-0000-0000-0000-000000000000}"/>
          </ac:spMkLst>
        </pc:spChg>
        <pc:spChg chg="mod">
          <ac:chgData name="闫 瑜笛" userId="76615b97e47f8a19" providerId="LiveId" clId="{8D4FAA4B-5DE7-48D7-A99C-7B1D32C97F84}" dt="2022-12-23T06:40:32.061" v="373" actId="947"/>
          <ac:spMkLst>
            <pc:docMk/>
            <pc:sldMk cId="0" sldId="260"/>
            <ac:spMk id="30" creationId="{00000000-0000-0000-0000-000000000000}"/>
          </ac:spMkLst>
        </pc:spChg>
      </pc:sldChg>
      <pc:sldChg chg="addSp delSp modSp mod modTransition">
        <pc:chgData name="闫 瑜笛" userId="76615b97e47f8a19" providerId="LiveId" clId="{8D4FAA4B-5DE7-48D7-A99C-7B1D32C97F84}" dt="2022-12-23T07:13:16.300" v="623"/>
        <pc:sldMkLst>
          <pc:docMk/>
          <pc:sldMk cId="0" sldId="261"/>
        </pc:sldMkLst>
        <pc:spChg chg="mod">
          <ac:chgData name="闫 瑜笛" userId="76615b97e47f8a19" providerId="LiveId" clId="{8D4FAA4B-5DE7-48D7-A99C-7B1D32C97F84}" dt="2022-12-23T06:41:16.561" v="385" actId="947"/>
          <ac:spMkLst>
            <pc:docMk/>
            <pc:sldMk cId="0" sldId="261"/>
            <ac:spMk id="28" creationId="{00000000-0000-0000-0000-000000000000}"/>
          </ac:spMkLst>
        </pc:spChg>
        <pc:spChg chg="del">
          <ac:chgData name="闫 瑜笛" userId="76615b97e47f8a19" providerId="LiveId" clId="{8D4FAA4B-5DE7-48D7-A99C-7B1D32C97F84}" dt="2022-12-23T06:07:51.855" v="46" actId="478"/>
          <ac:spMkLst>
            <pc:docMk/>
            <pc:sldMk cId="0" sldId="261"/>
            <ac:spMk id="29" creationId="{00000000-0000-0000-0000-000000000000}"/>
          </ac:spMkLst>
        </pc:spChg>
        <pc:spChg chg="add del mod">
          <ac:chgData name="闫 瑜笛" userId="76615b97e47f8a19" providerId="LiveId" clId="{8D4FAA4B-5DE7-48D7-A99C-7B1D32C97F84}" dt="2022-12-23T06:09:19.366" v="71" actId="478"/>
          <ac:spMkLst>
            <pc:docMk/>
            <pc:sldMk cId="0" sldId="261"/>
            <ac:spMk id="30" creationId="{D749EA65-1E1B-48A2-A32E-B759CB27ADC3}"/>
          </ac:spMkLst>
        </pc:spChg>
        <pc:spChg chg="add mod">
          <ac:chgData name="闫 瑜笛" userId="76615b97e47f8a19" providerId="LiveId" clId="{8D4FAA4B-5DE7-48D7-A99C-7B1D32C97F84}" dt="2022-12-23T06:41:11.215" v="383" actId="947"/>
          <ac:spMkLst>
            <pc:docMk/>
            <pc:sldMk cId="0" sldId="261"/>
            <ac:spMk id="31" creationId="{5FDBC6ED-D1FF-31E1-8AEA-D2B031A43BAC}"/>
          </ac:spMkLst>
        </pc:spChg>
        <pc:picChg chg="mod">
          <ac:chgData name="闫 瑜笛" userId="76615b97e47f8a19" providerId="LiveId" clId="{8D4FAA4B-5DE7-48D7-A99C-7B1D32C97F84}" dt="2022-12-23T06:07:57.705" v="48" actId="1076"/>
          <ac:picMkLst>
            <pc:docMk/>
            <pc:sldMk cId="0" sldId="261"/>
            <ac:picMk id="2" creationId="{00000000-0000-0000-0000-000000000000}"/>
          </ac:picMkLst>
        </pc:picChg>
      </pc:sldChg>
      <pc:sldChg chg="addSp delSp modSp mod modTransition">
        <pc:chgData name="闫 瑜笛" userId="76615b97e47f8a19" providerId="LiveId" clId="{8D4FAA4B-5DE7-48D7-A99C-7B1D32C97F84}" dt="2022-12-23T07:13:20.308" v="624"/>
        <pc:sldMkLst>
          <pc:docMk/>
          <pc:sldMk cId="0" sldId="262"/>
        </pc:sldMkLst>
        <pc:spChg chg="mod">
          <ac:chgData name="闫 瑜笛" userId="76615b97e47f8a19" providerId="LiveId" clId="{8D4FAA4B-5DE7-48D7-A99C-7B1D32C97F84}" dt="2022-12-23T06:41:27.462" v="389" actId="947"/>
          <ac:spMkLst>
            <pc:docMk/>
            <pc:sldMk cId="0" sldId="262"/>
            <ac:spMk id="28" creationId="{00000000-0000-0000-0000-000000000000}"/>
          </ac:spMkLst>
        </pc:spChg>
        <pc:spChg chg="del">
          <ac:chgData name="闫 瑜笛" userId="76615b97e47f8a19" providerId="LiveId" clId="{8D4FAA4B-5DE7-48D7-A99C-7B1D32C97F84}" dt="2022-12-23T06:08:59.546" v="57" actId="478"/>
          <ac:spMkLst>
            <pc:docMk/>
            <pc:sldMk cId="0" sldId="262"/>
            <ac:spMk id="29" creationId="{00000000-0000-0000-0000-000000000000}"/>
          </ac:spMkLst>
        </pc:spChg>
        <pc:spChg chg="add mod">
          <ac:chgData name="闫 瑜笛" userId="76615b97e47f8a19" providerId="LiveId" clId="{8D4FAA4B-5DE7-48D7-A99C-7B1D32C97F84}" dt="2022-12-23T06:41:22.388" v="387" actId="947"/>
          <ac:spMkLst>
            <pc:docMk/>
            <pc:sldMk cId="0" sldId="262"/>
            <ac:spMk id="30" creationId="{8CD76D50-A486-15DF-68E3-393508B64ABF}"/>
          </ac:spMkLst>
        </pc:spChg>
      </pc:sldChg>
      <pc:sldChg chg="addSp modSp mod modTransition">
        <pc:chgData name="闫 瑜笛" userId="76615b97e47f8a19" providerId="LiveId" clId="{8D4FAA4B-5DE7-48D7-A99C-7B1D32C97F84}" dt="2022-12-23T07:13:48.478" v="628"/>
        <pc:sldMkLst>
          <pc:docMk/>
          <pc:sldMk cId="0" sldId="263"/>
        </pc:sldMkLst>
        <pc:spChg chg="mod">
          <ac:chgData name="闫 瑜笛" userId="76615b97e47f8a19" providerId="LiveId" clId="{8D4FAA4B-5DE7-48D7-A99C-7B1D32C97F84}" dt="2022-12-23T06:41:32.625" v="391" actId="947"/>
          <ac:spMkLst>
            <pc:docMk/>
            <pc:sldMk cId="0" sldId="263"/>
            <ac:spMk id="31" creationId="{00000000-0000-0000-0000-000000000000}"/>
          </ac:spMkLst>
        </pc:spChg>
        <pc:spChg chg="mod">
          <ac:chgData name="闫 瑜笛" userId="76615b97e47f8a19" providerId="LiveId" clId="{8D4FAA4B-5DE7-48D7-A99C-7B1D32C97F84}" dt="2022-12-23T06:41:51.850" v="396" actId="113"/>
          <ac:spMkLst>
            <pc:docMk/>
            <pc:sldMk cId="0" sldId="263"/>
            <ac:spMk id="32" creationId="{00000000-0000-0000-0000-000000000000}"/>
          </ac:spMkLst>
        </pc:spChg>
        <pc:spChg chg="mod">
          <ac:chgData name="闫 瑜笛" userId="76615b97e47f8a19" providerId="LiveId" clId="{8D4FAA4B-5DE7-48D7-A99C-7B1D32C97F84}" dt="2022-12-23T06:42:09.363" v="401" actId="947"/>
          <ac:spMkLst>
            <pc:docMk/>
            <pc:sldMk cId="0" sldId="263"/>
            <ac:spMk id="35" creationId="{00000000-0000-0000-0000-000000000000}"/>
          </ac:spMkLst>
        </pc:spChg>
        <pc:spChg chg="mod">
          <ac:chgData name="闫 瑜笛" userId="76615b97e47f8a19" providerId="LiveId" clId="{8D4FAA4B-5DE7-48D7-A99C-7B1D32C97F84}" dt="2022-12-23T06:41:51.850" v="396" actId="113"/>
          <ac:spMkLst>
            <pc:docMk/>
            <pc:sldMk cId="0" sldId="263"/>
            <ac:spMk id="42" creationId="{00000000-0000-0000-0000-000000000000}"/>
          </ac:spMkLst>
        </pc:spChg>
        <pc:spChg chg="mod">
          <ac:chgData name="闫 瑜笛" userId="76615b97e47f8a19" providerId="LiveId" clId="{8D4FAA4B-5DE7-48D7-A99C-7B1D32C97F84}" dt="2022-12-23T06:42:09.363" v="401" actId="947"/>
          <ac:spMkLst>
            <pc:docMk/>
            <pc:sldMk cId="0" sldId="263"/>
            <ac:spMk id="43" creationId="{00000000-0000-0000-0000-000000000000}"/>
          </ac:spMkLst>
        </pc:spChg>
        <pc:spChg chg="mod">
          <ac:chgData name="闫 瑜笛" userId="76615b97e47f8a19" providerId="LiveId" clId="{8D4FAA4B-5DE7-48D7-A99C-7B1D32C97F84}" dt="2022-12-23T06:41:58.105" v="397" actId="14100"/>
          <ac:spMkLst>
            <pc:docMk/>
            <pc:sldMk cId="0" sldId="263"/>
            <ac:spMk id="44" creationId="{00000000-0000-0000-0000-000000000000}"/>
          </ac:spMkLst>
        </pc:spChg>
        <pc:spChg chg="mod">
          <ac:chgData name="闫 瑜笛" userId="76615b97e47f8a19" providerId="LiveId" clId="{8D4FAA4B-5DE7-48D7-A99C-7B1D32C97F84}" dt="2022-12-23T06:42:09.363" v="401" actId="947"/>
          <ac:spMkLst>
            <pc:docMk/>
            <pc:sldMk cId="0" sldId="263"/>
            <ac:spMk id="45" creationId="{00000000-0000-0000-0000-000000000000}"/>
          </ac:spMkLst>
        </pc:spChg>
        <pc:spChg chg="mod">
          <ac:chgData name="闫 瑜笛" userId="76615b97e47f8a19" providerId="LiveId" clId="{8D4FAA4B-5DE7-48D7-A99C-7B1D32C97F84}" dt="2022-12-23T06:41:51.850" v="396" actId="113"/>
          <ac:spMkLst>
            <pc:docMk/>
            <pc:sldMk cId="0" sldId="263"/>
            <ac:spMk id="46" creationId="{00000000-0000-0000-0000-000000000000}"/>
          </ac:spMkLst>
        </pc:spChg>
        <pc:spChg chg="mod">
          <ac:chgData name="闫 瑜笛" userId="76615b97e47f8a19" providerId="LiveId" clId="{8D4FAA4B-5DE7-48D7-A99C-7B1D32C97F84}" dt="2022-12-23T06:42:09.363" v="401" actId="947"/>
          <ac:spMkLst>
            <pc:docMk/>
            <pc:sldMk cId="0" sldId="263"/>
            <ac:spMk id="47" creationId="{00000000-0000-0000-0000-000000000000}"/>
          </ac:spMkLst>
        </pc:spChg>
        <pc:spChg chg="mod">
          <ac:chgData name="闫 瑜笛" userId="76615b97e47f8a19" providerId="LiveId" clId="{8D4FAA4B-5DE7-48D7-A99C-7B1D32C97F84}" dt="2022-12-23T06:42:09.363" v="401" actId="947"/>
          <ac:spMkLst>
            <pc:docMk/>
            <pc:sldMk cId="0" sldId="263"/>
            <ac:spMk id="48" creationId="{00000000-0000-0000-0000-000000000000}"/>
          </ac:spMkLst>
        </pc:spChg>
        <pc:spChg chg="mod">
          <ac:chgData name="闫 瑜笛" userId="76615b97e47f8a19" providerId="LiveId" clId="{8D4FAA4B-5DE7-48D7-A99C-7B1D32C97F84}" dt="2022-12-23T06:41:51.850" v="396" actId="113"/>
          <ac:spMkLst>
            <pc:docMk/>
            <pc:sldMk cId="0" sldId="263"/>
            <ac:spMk id="49" creationId="{00000000-0000-0000-0000-000000000000}"/>
          </ac:spMkLst>
        </pc:spChg>
        <pc:spChg chg="mod">
          <ac:chgData name="闫 瑜笛" userId="76615b97e47f8a19" providerId="LiveId" clId="{8D4FAA4B-5DE7-48D7-A99C-7B1D32C97F84}" dt="2022-12-23T06:42:09.363" v="401" actId="947"/>
          <ac:spMkLst>
            <pc:docMk/>
            <pc:sldMk cId="0" sldId="263"/>
            <ac:spMk id="50" creationId="{00000000-0000-0000-0000-000000000000}"/>
          </ac:spMkLst>
        </pc:spChg>
        <pc:spChg chg="mod">
          <ac:chgData name="闫 瑜笛" userId="76615b97e47f8a19" providerId="LiveId" clId="{8D4FAA4B-5DE7-48D7-A99C-7B1D32C97F84}" dt="2022-12-23T06:41:51.850" v="396" actId="113"/>
          <ac:spMkLst>
            <pc:docMk/>
            <pc:sldMk cId="0" sldId="263"/>
            <ac:spMk id="51" creationId="{00000000-0000-0000-0000-000000000000}"/>
          </ac:spMkLst>
        </pc:spChg>
        <pc:spChg chg="mod">
          <ac:chgData name="闫 瑜笛" userId="76615b97e47f8a19" providerId="LiveId" clId="{8D4FAA4B-5DE7-48D7-A99C-7B1D32C97F84}" dt="2022-12-23T06:42:09.363" v="401" actId="947"/>
          <ac:spMkLst>
            <pc:docMk/>
            <pc:sldMk cId="0" sldId="263"/>
            <ac:spMk id="52" creationId="{00000000-0000-0000-0000-000000000000}"/>
          </ac:spMkLst>
        </pc:spChg>
        <pc:spChg chg="mod">
          <ac:chgData name="闫 瑜笛" userId="76615b97e47f8a19" providerId="LiveId" clId="{8D4FAA4B-5DE7-48D7-A99C-7B1D32C97F84}" dt="2022-12-23T06:42:09.363" v="401" actId="947"/>
          <ac:spMkLst>
            <pc:docMk/>
            <pc:sldMk cId="0" sldId="263"/>
            <ac:spMk id="53" creationId="{00000000-0000-0000-0000-000000000000}"/>
          </ac:spMkLst>
        </pc:spChg>
        <pc:spChg chg="mod">
          <ac:chgData name="闫 瑜笛" userId="76615b97e47f8a19" providerId="LiveId" clId="{8D4FAA4B-5DE7-48D7-A99C-7B1D32C97F84}" dt="2022-12-23T06:41:51.850" v="396" actId="113"/>
          <ac:spMkLst>
            <pc:docMk/>
            <pc:sldMk cId="0" sldId="263"/>
            <ac:spMk id="54" creationId="{00000000-0000-0000-0000-000000000000}"/>
          </ac:spMkLst>
        </pc:spChg>
        <pc:spChg chg="mod">
          <ac:chgData name="闫 瑜笛" userId="76615b97e47f8a19" providerId="LiveId" clId="{8D4FAA4B-5DE7-48D7-A99C-7B1D32C97F84}" dt="2022-12-23T06:42:09.363" v="401" actId="947"/>
          <ac:spMkLst>
            <pc:docMk/>
            <pc:sldMk cId="0" sldId="263"/>
            <ac:spMk id="55" creationId="{00000000-0000-0000-0000-000000000000}"/>
          </ac:spMkLst>
        </pc:spChg>
        <pc:spChg chg="mod">
          <ac:chgData name="闫 瑜笛" userId="76615b97e47f8a19" providerId="LiveId" clId="{8D4FAA4B-5DE7-48D7-A99C-7B1D32C97F84}" dt="2022-12-23T06:42:09.363" v="401" actId="947"/>
          <ac:spMkLst>
            <pc:docMk/>
            <pc:sldMk cId="0" sldId="263"/>
            <ac:spMk id="56" creationId="{00000000-0000-0000-0000-000000000000}"/>
          </ac:spMkLst>
        </pc:spChg>
        <pc:spChg chg="add mod">
          <ac:chgData name="闫 瑜笛" userId="76615b97e47f8a19" providerId="LiveId" clId="{8D4FAA4B-5DE7-48D7-A99C-7B1D32C97F84}" dt="2022-12-23T06:11:46.204" v="109" actId="1037"/>
          <ac:spMkLst>
            <pc:docMk/>
            <pc:sldMk cId="0" sldId="263"/>
            <ac:spMk id="57" creationId="{1AD272C1-5AAC-9C76-A95F-80AEF6592F67}"/>
          </ac:spMkLst>
        </pc:spChg>
        <pc:spChg chg="add mod">
          <ac:chgData name="闫 瑜笛" userId="76615b97e47f8a19" providerId="LiveId" clId="{8D4FAA4B-5DE7-48D7-A99C-7B1D32C97F84}" dt="2022-12-23T06:11:56.140" v="121" actId="1037"/>
          <ac:spMkLst>
            <pc:docMk/>
            <pc:sldMk cId="0" sldId="263"/>
            <ac:spMk id="58" creationId="{63593EC3-7B99-16AB-3695-9A1424D475AE}"/>
          </ac:spMkLst>
        </pc:spChg>
        <pc:spChg chg="add mod">
          <ac:chgData name="闫 瑜笛" userId="76615b97e47f8a19" providerId="LiveId" clId="{8D4FAA4B-5DE7-48D7-A99C-7B1D32C97F84}" dt="2022-12-23T06:12:05.675" v="152" actId="1037"/>
          <ac:spMkLst>
            <pc:docMk/>
            <pc:sldMk cId="0" sldId="263"/>
            <ac:spMk id="59" creationId="{5D185BDB-B66C-29C4-CA6F-14B8D57ED9DB}"/>
          </ac:spMkLst>
        </pc:spChg>
        <pc:spChg chg="add mod">
          <ac:chgData name="闫 瑜笛" userId="76615b97e47f8a19" providerId="LiveId" clId="{8D4FAA4B-5DE7-48D7-A99C-7B1D32C97F84}" dt="2022-12-23T06:12:13.122" v="187" actId="1037"/>
          <ac:spMkLst>
            <pc:docMk/>
            <pc:sldMk cId="0" sldId="263"/>
            <ac:spMk id="60" creationId="{6BBB054C-4E6E-3CAD-870A-B68E1CE1BF55}"/>
          </ac:spMkLst>
        </pc:spChg>
        <pc:spChg chg="add mod">
          <ac:chgData name="闫 瑜笛" userId="76615b97e47f8a19" providerId="LiveId" clId="{8D4FAA4B-5DE7-48D7-A99C-7B1D32C97F84}" dt="2022-12-23T06:12:19.527" v="227" actId="1037"/>
          <ac:spMkLst>
            <pc:docMk/>
            <pc:sldMk cId="0" sldId="263"/>
            <ac:spMk id="61" creationId="{7DDAADF1-4EA2-947C-CAEC-BD2164692FDC}"/>
          </ac:spMkLst>
        </pc:spChg>
        <pc:spChg chg="add mod">
          <ac:chgData name="闫 瑜笛" userId="76615b97e47f8a19" providerId="LiveId" clId="{8D4FAA4B-5DE7-48D7-A99C-7B1D32C97F84}" dt="2022-12-23T06:12:28.355" v="245" actId="1037"/>
          <ac:spMkLst>
            <pc:docMk/>
            <pc:sldMk cId="0" sldId="263"/>
            <ac:spMk id="62" creationId="{371F3612-0712-1149-146E-D330E0D852A3}"/>
          </ac:spMkLst>
        </pc:spChg>
        <pc:spChg chg="add mod">
          <ac:chgData name="闫 瑜笛" userId="76615b97e47f8a19" providerId="LiveId" clId="{8D4FAA4B-5DE7-48D7-A99C-7B1D32C97F84}" dt="2022-12-23T06:12:38.553" v="283" actId="1035"/>
          <ac:spMkLst>
            <pc:docMk/>
            <pc:sldMk cId="0" sldId="263"/>
            <ac:spMk id="63" creationId="{84E8FCBC-34B1-E860-6636-3BAA98F0CC43}"/>
          </ac:spMkLst>
        </pc:spChg>
        <pc:spChg chg="add mod">
          <ac:chgData name="闫 瑜笛" userId="76615b97e47f8a19" providerId="LiveId" clId="{8D4FAA4B-5DE7-48D7-A99C-7B1D32C97F84}" dt="2022-12-23T06:41:41.723" v="393" actId="571"/>
          <ac:spMkLst>
            <pc:docMk/>
            <pc:sldMk cId="0" sldId="263"/>
            <ac:spMk id="64" creationId="{0274B356-7017-828D-A9F7-43B0534C48FC}"/>
          </ac:spMkLst>
        </pc:spChg>
        <pc:spChg chg="add mod">
          <ac:chgData name="闫 瑜笛" userId="76615b97e47f8a19" providerId="LiveId" clId="{8D4FAA4B-5DE7-48D7-A99C-7B1D32C97F84}" dt="2022-12-23T06:41:41.723" v="393" actId="571"/>
          <ac:spMkLst>
            <pc:docMk/>
            <pc:sldMk cId="0" sldId="263"/>
            <ac:spMk id="65" creationId="{EFF0B5C2-FE0F-E4D4-2834-1BA9A76D8908}"/>
          </ac:spMkLst>
        </pc:spChg>
        <pc:spChg chg="add mod">
          <ac:chgData name="闫 瑜笛" userId="76615b97e47f8a19" providerId="LiveId" clId="{8D4FAA4B-5DE7-48D7-A99C-7B1D32C97F84}" dt="2022-12-23T06:41:41.723" v="393" actId="571"/>
          <ac:spMkLst>
            <pc:docMk/>
            <pc:sldMk cId="0" sldId="263"/>
            <ac:spMk id="66" creationId="{B37948C8-C99E-1025-50AC-CF2F569C126A}"/>
          </ac:spMkLst>
        </pc:spChg>
        <pc:spChg chg="add mod">
          <ac:chgData name="闫 瑜笛" userId="76615b97e47f8a19" providerId="LiveId" clId="{8D4FAA4B-5DE7-48D7-A99C-7B1D32C97F84}" dt="2022-12-23T06:41:41.723" v="393" actId="571"/>
          <ac:spMkLst>
            <pc:docMk/>
            <pc:sldMk cId="0" sldId="263"/>
            <ac:spMk id="67" creationId="{88FD7366-3230-EBCA-9341-7AA69071F6AF}"/>
          </ac:spMkLst>
        </pc:spChg>
        <pc:spChg chg="add mod">
          <ac:chgData name="闫 瑜笛" userId="76615b97e47f8a19" providerId="LiveId" clId="{8D4FAA4B-5DE7-48D7-A99C-7B1D32C97F84}" dt="2022-12-23T06:41:41.723" v="393" actId="571"/>
          <ac:spMkLst>
            <pc:docMk/>
            <pc:sldMk cId="0" sldId="263"/>
            <ac:spMk id="68" creationId="{0AFE5286-385E-53D3-7ABD-9220BB1423B5}"/>
          </ac:spMkLst>
        </pc:spChg>
        <pc:spChg chg="add mod">
          <ac:chgData name="闫 瑜笛" userId="76615b97e47f8a19" providerId="LiveId" clId="{8D4FAA4B-5DE7-48D7-A99C-7B1D32C97F84}" dt="2022-12-23T06:42:07.987" v="399" actId="571"/>
          <ac:spMkLst>
            <pc:docMk/>
            <pc:sldMk cId="0" sldId="263"/>
            <ac:spMk id="69" creationId="{1BCAF3E1-11B6-72E0-175A-EDCADA6DFC44}"/>
          </ac:spMkLst>
        </pc:spChg>
        <pc:spChg chg="add mod">
          <ac:chgData name="闫 瑜笛" userId="76615b97e47f8a19" providerId="LiveId" clId="{8D4FAA4B-5DE7-48D7-A99C-7B1D32C97F84}" dt="2022-12-23T06:42:07.987" v="399" actId="571"/>
          <ac:spMkLst>
            <pc:docMk/>
            <pc:sldMk cId="0" sldId="263"/>
            <ac:spMk id="70" creationId="{032FD449-8318-DD8B-CCE4-3D88A2FEE80B}"/>
          </ac:spMkLst>
        </pc:spChg>
        <pc:spChg chg="add mod">
          <ac:chgData name="闫 瑜笛" userId="76615b97e47f8a19" providerId="LiveId" clId="{8D4FAA4B-5DE7-48D7-A99C-7B1D32C97F84}" dt="2022-12-23T06:42:07.987" v="399" actId="571"/>
          <ac:spMkLst>
            <pc:docMk/>
            <pc:sldMk cId="0" sldId="263"/>
            <ac:spMk id="71" creationId="{90FABACE-9A56-119A-7278-30BF7BDF226D}"/>
          </ac:spMkLst>
        </pc:spChg>
        <pc:spChg chg="add mod">
          <ac:chgData name="闫 瑜笛" userId="76615b97e47f8a19" providerId="LiveId" clId="{8D4FAA4B-5DE7-48D7-A99C-7B1D32C97F84}" dt="2022-12-23T06:42:07.987" v="399" actId="571"/>
          <ac:spMkLst>
            <pc:docMk/>
            <pc:sldMk cId="0" sldId="263"/>
            <ac:spMk id="72" creationId="{0451C36B-6E55-B2E6-8B7F-1A145B1AACD5}"/>
          </ac:spMkLst>
        </pc:spChg>
        <pc:spChg chg="add mod">
          <ac:chgData name="闫 瑜笛" userId="76615b97e47f8a19" providerId="LiveId" clId="{8D4FAA4B-5DE7-48D7-A99C-7B1D32C97F84}" dt="2022-12-23T06:42:07.987" v="399" actId="571"/>
          <ac:spMkLst>
            <pc:docMk/>
            <pc:sldMk cId="0" sldId="263"/>
            <ac:spMk id="73" creationId="{BBFCEEAF-E96D-8558-67A3-D73F4AD0A22B}"/>
          </ac:spMkLst>
        </pc:spChg>
        <pc:spChg chg="add mod">
          <ac:chgData name="闫 瑜笛" userId="76615b97e47f8a19" providerId="LiveId" clId="{8D4FAA4B-5DE7-48D7-A99C-7B1D32C97F84}" dt="2022-12-23T06:42:07.987" v="399" actId="571"/>
          <ac:spMkLst>
            <pc:docMk/>
            <pc:sldMk cId="0" sldId="263"/>
            <ac:spMk id="74" creationId="{591D849F-4C15-1E4A-C788-305935360EA7}"/>
          </ac:spMkLst>
        </pc:spChg>
        <pc:spChg chg="add mod">
          <ac:chgData name="闫 瑜笛" userId="76615b97e47f8a19" providerId="LiveId" clId="{8D4FAA4B-5DE7-48D7-A99C-7B1D32C97F84}" dt="2022-12-23T06:42:07.987" v="399" actId="571"/>
          <ac:spMkLst>
            <pc:docMk/>
            <pc:sldMk cId="0" sldId="263"/>
            <ac:spMk id="75" creationId="{95465A49-FE49-C25A-5AB8-4E2B07114A6E}"/>
          </ac:spMkLst>
        </pc:spChg>
        <pc:spChg chg="add mod">
          <ac:chgData name="闫 瑜笛" userId="76615b97e47f8a19" providerId="LiveId" clId="{8D4FAA4B-5DE7-48D7-A99C-7B1D32C97F84}" dt="2022-12-23T06:42:07.987" v="399" actId="571"/>
          <ac:spMkLst>
            <pc:docMk/>
            <pc:sldMk cId="0" sldId="263"/>
            <ac:spMk id="76" creationId="{16B333A6-36BC-A585-58EF-F843DBB80932}"/>
          </ac:spMkLst>
        </pc:spChg>
        <pc:spChg chg="add mod">
          <ac:chgData name="闫 瑜笛" userId="76615b97e47f8a19" providerId="LiveId" clId="{8D4FAA4B-5DE7-48D7-A99C-7B1D32C97F84}" dt="2022-12-23T06:42:07.987" v="399" actId="571"/>
          <ac:spMkLst>
            <pc:docMk/>
            <pc:sldMk cId="0" sldId="263"/>
            <ac:spMk id="77" creationId="{5B5D3C00-9312-BC24-8792-2962531B308A}"/>
          </ac:spMkLst>
        </pc:spChg>
        <pc:spChg chg="add mod">
          <ac:chgData name="闫 瑜笛" userId="76615b97e47f8a19" providerId="LiveId" clId="{8D4FAA4B-5DE7-48D7-A99C-7B1D32C97F84}" dt="2022-12-23T06:42:07.987" v="399" actId="571"/>
          <ac:spMkLst>
            <pc:docMk/>
            <pc:sldMk cId="0" sldId="263"/>
            <ac:spMk id="78" creationId="{D0F2AF43-4ACC-7C33-019D-EE01E7006769}"/>
          </ac:spMkLst>
        </pc:spChg>
      </pc:sldChg>
      <pc:sldChg chg="addSp delSp modSp mod modTransition">
        <pc:chgData name="闫 瑜笛" userId="76615b97e47f8a19" providerId="LiveId" clId="{8D4FAA4B-5DE7-48D7-A99C-7B1D32C97F84}" dt="2022-12-23T07:14:02.155" v="630"/>
        <pc:sldMkLst>
          <pc:docMk/>
          <pc:sldMk cId="0" sldId="264"/>
        </pc:sldMkLst>
        <pc:spChg chg="del">
          <ac:chgData name="闫 瑜笛" userId="76615b97e47f8a19" providerId="LiveId" clId="{8D4FAA4B-5DE7-48D7-A99C-7B1D32C97F84}" dt="2022-12-23T06:12:55.887" v="284" actId="478"/>
          <ac:spMkLst>
            <pc:docMk/>
            <pc:sldMk cId="0" sldId="264"/>
            <ac:spMk id="33" creationId="{00000000-0000-0000-0000-000000000000}"/>
          </ac:spMkLst>
        </pc:spChg>
        <pc:spChg chg="mod">
          <ac:chgData name="闫 瑜笛" userId="76615b97e47f8a19" providerId="LiveId" clId="{8D4FAA4B-5DE7-48D7-A99C-7B1D32C97F84}" dt="2022-12-23T06:43:38.368" v="433" actId="947"/>
          <ac:spMkLst>
            <pc:docMk/>
            <pc:sldMk cId="0" sldId="264"/>
            <ac:spMk id="43" creationId="{00000000-0000-0000-0000-000000000000}"/>
          </ac:spMkLst>
        </pc:spChg>
        <pc:spChg chg="mod">
          <ac:chgData name="闫 瑜笛" userId="76615b97e47f8a19" providerId="LiveId" clId="{8D4FAA4B-5DE7-48D7-A99C-7B1D32C97F84}" dt="2022-12-23T06:43:38.368" v="433" actId="947"/>
          <ac:spMkLst>
            <pc:docMk/>
            <pc:sldMk cId="0" sldId="264"/>
            <ac:spMk id="44" creationId="{00000000-0000-0000-0000-000000000000}"/>
          </ac:spMkLst>
        </pc:spChg>
        <pc:spChg chg="mod">
          <ac:chgData name="闫 瑜笛" userId="76615b97e47f8a19" providerId="LiveId" clId="{8D4FAA4B-5DE7-48D7-A99C-7B1D32C97F84}" dt="2022-12-23T06:43:38.368" v="433" actId="947"/>
          <ac:spMkLst>
            <pc:docMk/>
            <pc:sldMk cId="0" sldId="264"/>
            <ac:spMk id="45" creationId="{00000000-0000-0000-0000-000000000000}"/>
          </ac:spMkLst>
        </pc:spChg>
        <pc:spChg chg="mod ord">
          <ac:chgData name="闫 瑜笛" userId="76615b97e47f8a19" providerId="LiveId" clId="{8D4FAA4B-5DE7-48D7-A99C-7B1D32C97F84}" dt="2022-12-23T06:43:24.374" v="429" actId="947"/>
          <ac:spMkLst>
            <pc:docMk/>
            <pc:sldMk cId="0" sldId="264"/>
            <ac:spMk id="49" creationId="{00000000-0000-0000-0000-000000000000}"/>
          </ac:spMkLst>
        </pc:spChg>
        <pc:spChg chg="mod">
          <ac:chgData name="闫 瑜笛" userId="76615b97e47f8a19" providerId="LiveId" clId="{8D4FAA4B-5DE7-48D7-A99C-7B1D32C97F84}" dt="2022-12-23T06:42:27.066" v="403" actId="947"/>
          <ac:spMkLst>
            <pc:docMk/>
            <pc:sldMk cId="0" sldId="264"/>
            <ac:spMk id="56" creationId="{00000000-0000-0000-0000-000000000000}"/>
          </ac:spMkLst>
        </pc:spChg>
        <pc:spChg chg="mod">
          <ac:chgData name="闫 瑜笛" userId="76615b97e47f8a19" providerId="LiveId" clId="{8D4FAA4B-5DE7-48D7-A99C-7B1D32C97F84}" dt="2022-12-23T06:42:27.066" v="403" actId="947"/>
          <ac:spMkLst>
            <pc:docMk/>
            <pc:sldMk cId="0" sldId="264"/>
            <ac:spMk id="63" creationId="{00000000-0000-0000-0000-000000000000}"/>
          </ac:spMkLst>
        </pc:spChg>
        <pc:spChg chg="mod ord">
          <ac:chgData name="闫 瑜笛" userId="76615b97e47f8a19" providerId="LiveId" clId="{8D4FAA4B-5DE7-48D7-A99C-7B1D32C97F84}" dt="2022-12-23T06:43:21.393" v="427" actId="1076"/>
          <ac:spMkLst>
            <pc:docMk/>
            <pc:sldMk cId="0" sldId="264"/>
            <ac:spMk id="65" creationId="{00000000-0000-0000-0000-000000000000}"/>
          </ac:spMkLst>
        </pc:spChg>
        <pc:spChg chg="mod">
          <ac:chgData name="闫 瑜笛" userId="76615b97e47f8a19" providerId="LiveId" clId="{8D4FAA4B-5DE7-48D7-A99C-7B1D32C97F84}" dt="2022-12-23T06:42:27.066" v="403" actId="947"/>
          <ac:spMkLst>
            <pc:docMk/>
            <pc:sldMk cId="0" sldId="264"/>
            <ac:spMk id="66" creationId="{00000000-0000-0000-0000-000000000000}"/>
          </ac:spMkLst>
        </pc:spChg>
        <pc:spChg chg="add mod">
          <ac:chgData name="闫 瑜笛" userId="76615b97e47f8a19" providerId="LiveId" clId="{8D4FAA4B-5DE7-48D7-A99C-7B1D32C97F84}" dt="2022-12-23T06:43:31.606" v="431" actId="947"/>
          <ac:spMkLst>
            <pc:docMk/>
            <pc:sldMk cId="0" sldId="264"/>
            <ac:spMk id="67" creationId="{DF8CE0CE-4A94-4B29-69A7-EDEB7933AE24}"/>
          </ac:spMkLst>
        </pc:spChg>
        <pc:grpChg chg="ord">
          <ac:chgData name="闫 瑜笛" userId="76615b97e47f8a19" providerId="LiveId" clId="{8D4FAA4B-5DE7-48D7-A99C-7B1D32C97F84}" dt="2022-12-23T06:42:33.852" v="404" actId="171"/>
          <ac:grpSpMkLst>
            <pc:docMk/>
            <pc:sldMk cId="0" sldId="264"/>
            <ac:grpSpMk id="64" creationId="{00000000-0000-0000-0000-000000000000}"/>
          </ac:grpSpMkLst>
        </pc:grpChg>
      </pc:sldChg>
      <pc:sldChg chg="modSp mod">
        <pc:chgData name="闫 瑜笛" userId="76615b97e47f8a19" providerId="LiveId" clId="{8D4FAA4B-5DE7-48D7-A99C-7B1D32C97F84}" dt="2022-12-23T07:28:01.834" v="722" actId="1076"/>
        <pc:sldMkLst>
          <pc:docMk/>
          <pc:sldMk cId="0" sldId="265"/>
        </pc:sldMkLst>
        <pc:spChg chg="mod">
          <ac:chgData name="闫 瑜笛" userId="76615b97e47f8a19" providerId="LiveId" clId="{8D4FAA4B-5DE7-48D7-A99C-7B1D32C97F84}" dt="2022-12-23T07:28:01.834" v="722" actId="1076"/>
          <ac:spMkLst>
            <pc:docMk/>
            <pc:sldMk cId="0" sldId="265"/>
            <ac:spMk id="7" creationId="{00000000-0000-0000-0000-000000000000}"/>
          </ac:spMkLst>
        </pc:spChg>
        <pc:spChg chg="mod">
          <ac:chgData name="闫 瑜笛" userId="76615b97e47f8a19" providerId="LiveId" clId="{8D4FAA4B-5DE7-48D7-A99C-7B1D32C97F84}" dt="2022-12-23T07:27:53.893" v="720" actId="14100"/>
          <ac:spMkLst>
            <pc:docMk/>
            <pc:sldMk cId="0" sldId="265"/>
            <ac:spMk id="8" creationId="{00000000-0000-0000-0000-000000000000}"/>
          </ac:spMkLst>
        </pc:spChg>
        <pc:picChg chg="mod">
          <ac:chgData name="闫 瑜笛" userId="76615b97e47f8a19" providerId="LiveId" clId="{8D4FAA4B-5DE7-48D7-A99C-7B1D32C97F84}" dt="2022-12-23T07:27:46.910" v="716" actId="1076"/>
          <ac:picMkLst>
            <pc:docMk/>
            <pc:sldMk cId="0" sldId="265"/>
            <ac:picMk id="4" creationId="{00000000-0000-0000-0000-000000000000}"/>
          </ac:picMkLst>
        </pc:picChg>
      </pc:sldChg>
      <pc:sldChg chg="addSp delSp modSp mod modTransition">
        <pc:chgData name="闫 瑜笛" userId="76615b97e47f8a19" providerId="LiveId" clId="{8D4FAA4B-5DE7-48D7-A99C-7B1D32C97F84}" dt="2022-12-23T07:14:06.481" v="631"/>
        <pc:sldMkLst>
          <pc:docMk/>
          <pc:sldMk cId="0" sldId="266"/>
        </pc:sldMkLst>
        <pc:spChg chg="mod">
          <ac:chgData name="闫 瑜笛" userId="76615b97e47f8a19" providerId="LiveId" clId="{8D4FAA4B-5DE7-48D7-A99C-7B1D32C97F84}" dt="2022-12-23T06:43:54.899" v="435" actId="947"/>
          <ac:spMkLst>
            <pc:docMk/>
            <pc:sldMk cId="0" sldId="266"/>
            <ac:spMk id="23" creationId="{00000000-0000-0000-0000-000000000000}"/>
          </ac:spMkLst>
        </pc:spChg>
        <pc:spChg chg="mod">
          <ac:chgData name="闫 瑜笛" userId="76615b97e47f8a19" providerId="LiveId" clId="{8D4FAA4B-5DE7-48D7-A99C-7B1D32C97F84}" dt="2022-12-23T06:44:00.568" v="437" actId="947"/>
          <ac:spMkLst>
            <pc:docMk/>
            <pc:sldMk cId="0" sldId="266"/>
            <ac:spMk id="24" creationId="{00000000-0000-0000-0000-000000000000}"/>
          </ac:spMkLst>
        </pc:spChg>
        <pc:spChg chg="del">
          <ac:chgData name="闫 瑜笛" userId="76615b97e47f8a19" providerId="LiveId" clId="{8D4FAA4B-5DE7-48D7-A99C-7B1D32C97F84}" dt="2022-12-23T06:13:19.322" v="298" actId="478"/>
          <ac:spMkLst>
            <pc:docMk/>
            <pc:sldMk cId="0" sldId="266"/>
            <ac:spMk id="30" creationId="{00000000-0000-0000-0000-000000000000}"/>
          </ac:spMkLst>
        </pc:spChg>
        <pc:spChg chg="mod">
          <ac:chgData name="闫 瑜笛" userId="76615b97e47f8a19" providerId="LiveId" clId="{8D4FAA4B-5DE7-48D7-A99C-7B1D32C97F84}" dt="2022-12-23T06:43:54.899" v="435" actId="947"/>
          <ac:spMkLst>
            <pc:docMk/>
            <pc:sldMk cId="0" sldId="266"/>
            <ac:spMk id="32" creationId="{00000000-0000-0000-0000-000000000000}"/>
          </ac:spMkLst>
        </pc:spChg>
        <pc:spChg chg="mod">
          <ac:chgData name="闫 瑜笛" userId="76615b97e47f8a19" providerId="LiveId" clId="{8D4FAA4B-5DE7-48D7-A99C-7B1D32C97F84}" dt="2022-12-23T06:44:00.568" v="437" actId="947"/>
          <ac:spMkLst>
            <pc:docMk/>
            <pc:sldMk cId="0" sldId="266"/>
            <ac:spMk id="33" creationId="{00000000-0000-0000-0000-000000000000}"/>
          </ac:spMkLst>
        </pc:spChg>
        <pc:spChg chg="add mod">
          <ac:chgData name="闫 瑜笛" userId="76615b97e47f8a19" providerId="LiveId" clId="{8D4FAA4B-5DE7-48D7-A99C-7B1D32C97F84}" dt="2022-12-23T06:43:54.899" v="435" actId="947"/>
          <ac:spMkLst>
            <pc:docMk/>
            <pc:sldMk cId="0" sldId="266"/>
            <ac:spMk id="34" creationId="{DBF53301-CE4E-BF3A-0F76-ACA7AC1DB89B}"/>
          </ac:spMkLst>
        </pc:spChg>
      </pc:sldChg>
      <pc:sldChg chg="addSp delSp modSp mod modTransition">
        <pc:chgData name="闫 瑜笛" userId="76615b97e47f8a19" providerId="LiveId" clId="{8D4FAA4B-5DE7-48D7-A99C-7B1D32C97F84}" dt="2022-12-23T07:14:11.040" v="632"/>
        <pc:sldMkLst>
          <pc:docMk/>
          <pc:sldMk cId="0" sldId="267"/>
        </pc:sldMkLst>
        <pc:spChg chg="mod">
          <ac:chgData name="闫 瑜笛" userId="76615b97e47f8a19" providerId="LiveId" clId="{8D4FAA4B-5DE7-48D7-A99C-7B1D32C97F84}" dt="2022-12-23T06:44:06.179" v="439" actId="947"/>
          <ac:spMkLst>
            <pc:docMk/>
            <pc:sldMk cId="0" sldId="267"/>
            <ac:spMk id="23" creationId="{00000000-0000-0000-0000-000000000000}"/>
          </ac:spMkLst>
        </pc:spChg>
        <pc:spChg chg="mod">
          <ac:chgData name="闫 瑜笛" userId="76615b97e47f8a19" providerId="LiveId" clId="{8D4FAA4B-5DE7-48D7-A99C-7B1D32C97F84}" dt="2022-12-23T06:44:10.422" v="441" actId="947"/>
          <ac:spMkLst>
            <pc:docMk/>
            <pc:sldMk cId="0" sldId="267"/>
            <ac:spMk id="24" creationId="{00000000-0000-0000-0000-000000000000}"/>
          </ac:spMkLst>
        </pc:spChg>
        <pc:spChg chg="del">
          <ac:chgData name="闫 瑜笛" userId="76615b97e47f8a19" providerId="LiveId" clId="{8D4FAA4B-5DE7-48D7-A99C-7B1D32C97F84}" dt="2022-12-23T06:14:12.305" v="330" actId="478"/>
          <ac:spMkLst>
            <pc:docMk/>
            <pc:sldMk cId="0" sldId="267"/>
            <ac:spMk id="30" creationId="{00000000-0000-0000-0000-000000000000}"/>
          </ac:spMkLst>
        </pc:spChg>
        <pc:spChg chg="mod">
          <ac:chgData name="闫 瑜笛" userId="76615b97e47f8a19" providerId="LiveId" clId="{8D4FAA4B-5DE7-48D7-A99C-7B1D32C97F84}" dt="2022-12-23T06:44:06.179" v="439" actId="947"/>
          <ac:spMkLst>
            <pc:docMk/>
            <pc:sldMk cId="0" sldId="267"/>
            <ac:spMk id="32" creationId="{00000000-0000-0000-0000-000000000000}"/>
          </ac:spMkLst>
        </pc:spChg>
        <pc:spChg chg="mod">
          <ac:chgData name="闫 瑜笛" userId="76615b97e47f8a19" providerId="LiveId" clId="{8D4FAA4B-5DE7-48D7-A99C-7B1D32C97F84}" dt="2022-12-23T06:44:10.422" v="441" actId="947"/>
          <ac:spMkLst>
            <pc:docMk/>
            <pc:sldMk cId="0" sldId="267"/>
            <ac:spMk id="33" creationId="{00000000-0000-0000-0000-000000000000}"/>
          </ac:spMkLst>
        </pc:spChg>
        <pc:spChg chg="add mod">
          <ac:chgData name="闫 瑜笛" userId="76615b97e47f8a19" providerId="LiveId" clId="{8D4FAA4B-5DE7-48D7-A99C-7B1D32C97F84}" dt="2022-12-23T06:44:06.179" v="439" actId="947"/>
          <ac:spMkLst>
            <pc:docMk/>
            <pc:sldMk cId="0" sldId="267"/>
            <ac:spMk id="34" creationId="{84573E27-FFAB-679B-F0F3-51D7FB215A2D}"/>
          </ac:spMkLst>
        </pc:spChg>
      </pc:sldChg>
      <pc:sldChg chg="addSp modSp mod">
        <pc:chgData name="闫 瑜笛" userId="76615b97e47f8a19" providerId="LiveId" clId="{8D4FAA4B-5DE7-48D7-A99C-7B1D32C97F84}" dt="2022-12-23T07:28:19.349" v="727" actId="1036"/>
        <pc:sldMkLst>
          <pc:docMk/>
          <pc:sldMk cId="0" sldId="268"/>
        </pc:sldMkLst>
        <pc:spChg chg="mod">
          <ac:chgData name="闫 瑜笛" userId="76615b97e47f8a19" providerId="LiveId" clId="{8D4FAA4B-5DE7-48D7-A99C-7B1D32C97F84}" dt="2022-12-23T07:28:19.349" v="727" actId="1036"/>
          <ac:spMkLst>
            <pc:docMk/>
            <pc:sldMk cId="0" sldId="268"/>
            <ac:spMk id="7" creationId="{00000000-0000-0000-0000-000000000000}"/>
          </ac:spMkLst>
        </pc:spChg>
        <pc:spChg chg="mod">
          <ac:chgData name="闫 瑜笛" userId="76615b97e47f8a19" providerId="LiveId" clId="{8D4FAA4B-5DE7-48D7-A99C-7B1D32C97F84}" dt="2022-12-23T07:28:14.408" v="725" actId="2711"/>
          <ac:spMkLst>
            <pc:docMk/>
            <pc:sldMk cId="0" sldId="268"/>
            <ac:spMk id="8" creationId="{00000000-0000-0000-0000-000000000000}"/>
          </ac:spMkLst>
        </pc:spChg>
        <pc:spChg chg="add mod">
          <ac:chgData name="闫 瑜笛" userId="76615b97e47f8a19" providerId="LiveId" clId="{8D4FAA4B-5DE7-48D7-A99C-7B1D32C97F84}" dt="2022-12-23T07:28:11.230" v="724" actId="571"/>
          <ac:spMkLst>
            <pc:docMk/>
            <pc:sldMk cId="0" sldId="268"/>
            <ac:spMk id="11" creationId="{24E40FF3-2F68-C2B4-5B7E-594B4285BEF0}"/>
          </ac:spMkLst>
        </pc:spChg>
        <pc:spChg chg="add mod">
          <ac:chgData name="闫 瑜笛" userId="76615b97e47f8a19" providerId="LiveId" clId="{8D4FAA4B-5DE7-48D7-A99C-7B1D32C97F84}" dt="2022-12-23T07:28:11.230" v="724" actId="571"/>
          <ac:spMkLst>
            <pc:docMk/>
            <pc:sldMk cId="0" sldId="268"/>
            <ac:spMk id="12" creationId="{CA09C800-02BD-F9C4-5CAA-AAB5F3BB31AE}"/>
          </ac:spMkLst>
        </pc:spChg>
      </pc:sldChg>
      <pc:sldChg chg="addSp modSp mod modTransition">
        <pc:chgData name="闫 瑜笛" userId="76615b97e47f8a19" providerId="LiveId" clId="{8D4FAA4B-5DE7-48D7-A99C-7B1D32C97F84}" dt="2022-12-23T07:14:32.503" v="638"/>
        <pc:sldMkLst>
          <pc:docMk/>
          <pc:sldMk cId="0" sldId="269"/>
        </pc:sldMkLst>
        <pc:spChg chg="mod">
          <ac:chgData name="闫 瑜笛" userId="76615b97e47f8a19" providerId="LiveId" clId="{8D4FAA4B-5DE7-48D7-A99C-7B1D32C97F84}" dt="2022-12-23T06:44:15.944" v="443" actId="947"/>
          <ac:spMkLst>
            <pc:docMk/>
            <pc:sldMk cId="0" sldId="269"/>
            <ac:spMk id="26" creationId="{00000000-0000-0000-0000-000000000000}"/>
          </ac:spMkLst>
        </pc:spChg>
        <pc:spChg chg="mod">
          <ac:chgData name="闫 瑜笛" userId="76615b97e47f8a19" providerId="LiveId" clId="{8D4FAA4B-5DE7-48D7-A99C-7B1D32C97F84}" dt="2022-12-23T06:44:15.944" v="443" actId="947"/>
          <ac:spMkLst>
            <pc:docMk/>
            <pc:sldMk cId="0" sldId="269"/>
            <ac:spMk id="27" creationId="{00000000-0000-0000-0000-000000000000}"/>
          </ac:spMkLst>
        </pc:spChg>
        <pc:spChg chg="mod">
          <ac:chgData name="闫 瑜笛" userId="76615b97e47f8a19" providerId="LiveId" clId="{8D4FAA4B-5DE7-48D7-A99C-7B1D32C97F84}" dt="2022-12-23T06:44:15.944" v="443" actId="947"/>
          <ac:spMkLst>
            <pc:docMk/>
            <pc:sldMk cId="0" sldId="269"/>
            <ac:spMk id="28" creationId="{00000000-0000-0000-0000-000000000000}"/>
          </ac:spMkLst>
        </pc:spChg>
        <pc:spChg chg="mod">
          <ac:chgData name="闫 瑜笛" userId="76615b97e47f8a19" providerId="LiveId" clId="{8D4FAA4B-5DE7-48D7-A99C-7B1D32C97F84}" dt="2022-12-23T06:44:15.944" v="443" actId="947"/>
          <ac:spMkLst>
            <pc:docMk/>
            <pc:sldMk cId="0" sldId="269"/>
            <ac:spMk id="29" creationId="{00000000-0000-0000-0000-000000000000}"/>
          </ac:spMkLst>
        </pc:spChg>
        <pc:spChg chg="mod">
          <ac:chgData name="闫 瑜笛" userId="76615b97e47f8a19" providerId="LiveId" clId="{8D4FAA4B-5DE7-48D7-A99C-7B1D32C97F84}" dt="2022-12-23T06:44:22.198" v="447" actId="947"/>
          <ac:spMkLst>
            <pc:docMk/>
            <pc:sldMk cId="0" sldId="269"/>
            <ac:spMk id="30" creationId="{00000000-0000-0000-0000-000000000000}"/>
          </ac:spMkLst>
        </pc:spChg>
        <pc:spChg chg="add mod">
          <ac:chgData name="闫 瑜笛" userId="76615b97e47f8a19" providerId="LiveId" clId="{8D4FAA4B-5DE7-48D7-A99C-7B1D32C97F84}" dt="2022-12-23T06:44:21.039" v="445" actId="571"/>
          <ac:spMkLst>
            <pc:docMk/>
            <pc:sldMk cId="0" sldId="269"/>
            <ac:spMk id="31" creationId="{8758A5F7-D9A6-4917-EAAE-426358CBDCDA}"/>
          </ac:spMkLst>
        </pc:spChg>
      </pc:sldChg>
      <pc:sldChg chg="modSp mod modTransition">
        <pc:chgData name="闫 瑜笛" userId="76615b97e47f8a19" providerId="LiveId" clId="{8D4FAA4B-5DE7-48D7-A99C-7B1D32C97F84}" dt="2022-12-23T07:14:36.611" v="639"/>
        <pc:sldMkLst>
          <pc:docMk/>
          <pc:sldMk cId="0" sldId="270"/>
        </pc:sldMkLst>
        <pc:spChg chg="mod">
          <ac:chgData name="闫 瑜笛" userId="76615b97e47f8a19" providerId="LiveId" clId="{8D4FAA4B-5DE7-48D7-A99C-7B1D32C97F84}" dt="2022-12-23T06:44:28.769" v="449" actId="947"/>
          <ac:spMkLst>
            <pc:docMk/>
            <pc:sldMk cId="0" sldId="270"/>
            <ac:spMk id="25" creationId="{00000000-0000-0000-0000-000000000000}"/>
          </ac:spMkLst>
        </pc:spChg>
        <pc:spChg chg="mod">
          <ac:chgData name="闫 瑜笛" userId="76615b97e47f8a19" providerId="LiveId" clId="{8D4FAA4B-5DE7-48D7-A99C-7B1D32C97F84}" dt="2022-12-23T06:44:28.769" v="449" actId="947"/>
          <ac:spMkLst>
            <pc:docMk/>
            <pc:sldMk cId="0" sldId="270"/>
            <ac:spMk id="26" creationId="{00000000-0000-0000-0000-000000000000}"/>
          </ac:spMkLst>
        </pc:spChg>
        <pc:spChg chg="mod">
          <ac:chgData name="闫 瑜笛" userId="76615b97e47f8a19" providerId="LiveId" clId="{8D4FAA4B-5DE7-48D7-A99C-7B1D32C97F84}" dt="2022-12-23T06:44:28.769" v="449" actId="947"/>
          <ac:spMkLst>
            <pc:docMk/>
            <pc:sldMk cId="0" sldId="270"/>
            <ac:spMk id="27" creationId="{00000000-0000-0000-0000-000000000000}"/>
          </ac:spMkLst>
        </pc:spChg>
        <pc:spChg chg="mod">
          <ac:chgData name="闫 瑜笛" userId="76615b97e47f8a19" providerId="LiveId" clId="{8D4FAA4B-5DE7-48D7-A99C-7B1D32C97F84}" dt="2022-12-23T06:44:28.769" v="449" actId="947"/>
          <ac:spMkLst>
            <pc:docMk/>
            <pc:sldMk cId="0" sldId="270"/>
            <ac:spMk id="28" creationId="{00000000-0000-0000-0000-000000000000}"/>
          </ac:spMkLst>
        </pc:spChg>
        <pc:spChg chg="mod">
          <ac:chgData name="闫 瑜笛" userId="76615b97e47f8a19" providerId="LiveId" clId="{8D4FAA4B-5DE7-48D7-A99C-7B1D32C97F84}" dt="2022-12-23T06:48:10.495" v="516" actId="14100"/>
          <ac:spMkLst>
            <pc:docMk/>
            <pc:sldMk cId="0" sldId="270"/>
            <ac:spMk id="29" creationId="{00000000-0000-0000-0000-000000000000}"/>
          </ac:spMkLst>
        </pc:spChg>
      </pc:sldChg>
      <pc:sldChg chg="modSp mod modTransition">
        <pc:chgData name="闫 瑜笛" userId="76615b97e47f8a19" providerId="LiveId" clId="{8D4FAA4B-5DE7-48D7-A99C-7B1D32C97F84}" dt="2022-12-23T07:14:40.261" v="640"/>
        <pc:sldMkLst>
          <pc:docMk/>
          <pc:sldMk cId="0" sldId="271"/>
        </pc:sldMkLst>
        <pc:spChg chg="mod">
          <ac:chgData name="闫 瑜笛" userId="76615b97e47f8a19" providerId="LiveId" clId="{8D4FAA4B-5DE7-48D7-A99C-7B1D32C97F84}" dt="2022-12-23T06:44:45.442" v="453" actId="947"/>
          <ac:spMkLst>
            <pc:docMk/>
            <pc:sldMk cId="0" sldId="271"/>
            <ac:spMk id="25" creationId="{00000000-0000-0000-0000-000000000000}"/>
          </ac:spMkLst>
        </pc:spChg>
        <pc:spChg chg="mod">
          <ac:chgData name="闫 瑜笛" userId="76615b97e47f8a19" providerId="LiveId" clId="{8D4FAA4B-5DE7-48D7-A99C-7B1D32C97F84}" dt="2022-12-23T06:44:45.442" v="453" actId="947"/>
          <ac:spMkLst>
            <pc:docMk/>
            <pc:sldMk cId="0" sldId="271"/>
            <ac:spMk id="26" creationId="{00000000-0000-0000-0000-000000000000}"/>
          </ac:spMkLst>
        </pc:spChg>
        <pc:spChg chg="mod">
          <ac:chgData name="闫 瑜笛" userId="76615b97e47f8a19" providerId="LiveId" clId="{8D4FAA4B-5DE7-48D7-A99C-7B1D32C97F84}" dt="2022-12-23T06:44:45.442" v="453" actId="947"/>
          <ac:spMkLst>
            <pc:docMk/>
            <pc:sldMk cId="0" sldId="271"/>
            <ac:spMk id="27" creationId="{00000000-0000-0000-0000-000000000000}"/>
          </ac:spMkLst>
        </pc:spChg>
        <pc:spChg chg="mod">
          <ac:chgData name="闫 瑜笛" userId="76615b97e47f8a19" providerId="LiveId" clId="{8D4FAA4B-5DE7-48D7-A99C-7B1D32C97F84}" dt="2022-12-23T06:44:45.442" v="453" actId="947"/>
          <ac:spMkLst>
            <pc:docMk/>
            <pc:sldMk cId="0" sldId="271"/>
            <ac:spMk id="28" creationId="{00000000-0000-0000-0000-000000000000}"/>
          </ac:spMkLst>
        </pc:spChg>
        <pc:spChg chg="mod">
          <ac:chgData name="闫 瑜笛" userId="76615b97e47f8a19" providerId="LiveId" clId="{8D4FAA4B-5DE7-48D7-A99C-7B1D32C97F84}" dt="2022-12-23T06:44:50.047" v="455" actId="947"/>
          <ac:spMkLst>
            <pc:docMk/>
            <pc:sldMk cId="0" sldId="271"/>
            <ac:spMk id="31" creationId="{00000000-0000-0000-0000-000000000000}"/>
          </ac:spMkLst>
        </pc:spChg>
      </pc:sldChg>
      <pc:sldChg chg="modSp mod modTransition">
        <pc:chgData name="闫 瑜笛" userId="76615b97e47f8a19" providerId="LiveId" clId="{8D4FAA4B-5DE7-48D7-A99C-7B1D32C97F84}" dt="2022-12-23T07:14:46.018" v="641"/>
        <pc:sldMkLst>
          <pc:docMk/>
          <pc:sldMk cId="0" sldId="272"/>
        </pc:sldMkLst>
        <pc:spChg chg="mod">
          <ac:chgData name="闫 瑜笛" userId="76615b97e47f8a19" providerId="LiveId" clId="{8D4FAA4B-5DE7-48D7-A99C-7B1D32C97F84}" dt="2022-12-23T06:44:54.827" v="457" actId="947"/>
          <ac:spMkLst>
            <pc:docMk/>
            <pc:sldMk cId="0" sldId="272"/>
            <ac:spMk id="25" creationId="{00000000-0000-0000-0000-000000000000}"/>
          </ac:spMkLst>
        </pc:spChg>
        <pc:spChg chg="mod">
          <ac:chgData name="闫 瑜笛" userId="76615b97e47f8a19" providerId="LiveId" clId="{8D4FAA4B-5DE7-48D7-A99C-7B1D32C97F84}" dt="2022-12-23T06:44:54.827" v="457" actId="947"/>
          <ac:spMkLst>
            <pc:docMk/>
            <pc:sldMk cId="0" sldId="272"/>
            <ac:spMk id="26" creationId="{00000000-0000-0000-0000-000000000000}"/>
          </ac:spMkLst>
        </pc:spChg>
        <pc:spChg chg="mod">
          <ac:chgData name="闫 瑜笛" userId="76615b97e47f8a19" providerId="LiveId" clId="{8D4FAA4B-5DE7-48D7-A99C-7B1D32C97F84}" dt="2022-12-23T06:44:54.827" v="457" actId="947"/>
          <ac:spMkLst>
            <pc:docMk/>
            <pc:sldMk cId="0" sldId="272"/>
            <ac:spMk id="27" creationId="{00000000-0000-0000-0000-000000000000}"/>
          </ac:spMkLst>
        </pc:spChg>
        <pc:spChg chg="mod">
          <ac:chgData name="闫 瑜笛" userId="76615b97e47f8a19" providerId="LiveId" clId="{8D4FAA4B-5DE7-48D7-A99C-7B1D32C97F84}" dt="2022-12-23T06:44:54.827" v="457" actId="947"/>
          <ac:spMkLst>
            <pc:docMk/>
            <pc:sldMk cId="0" sldId="272"/>
            <ac:spMk id="28" creationId="{00000000-0000-0000-0000-000000000000}"/>
          </ac:spMkLst>
        </pc:spChg>
        <pc:spChg chg="mod">
          <ac:chgData name="闫 瑜笛" userId="76615b97e47f8a19" providerId="LiveId" clId="{8D4FAA4B-5DE7-48D7-A99C-7B1D32C97F84}" dt="2022-12-23T06:44:58.915" v="459" actId="947"/>
          <ac:spMkLst>
            <pc:docMk/>
            <pc:sldMk cId="0" sldId="272"/>
            <ac:spMk id="29" creationId="{00000000-0000-0000-0000-000000000000}"/>
          </ac:spMkLst>
        </pc:spChg>
      </pc:sldChg>
      <pc:sldChg chg="addSp modSp mod modTransition modAnim">
        <pc:chgData name="闫 瑜笛" userId="76615b97e47f8a19" providerId="LiveId" clId="{8D4FAA4B-5DE7-48D7-A99C-7B1D32C97F84}" dt="2022-12-23T07:14:51.327" v="642"/>
        <pc:sldMkLst>
          <pc:docMk/>
          <pc:sldMk cId="0" sldId="273"/>
        </pc:sldMkLst>
        <pc:spChg chg="mod">
          <ac:chgData name="闫 瑜笛" userId="76615b97e47f8a19" providerId="LiveId" clId="{8D4FAA4B-5DE7-48D7-A99C-7B1D32C97F84}" dt="2022-12-23T06:45:04.708" v="461" actId="947"/>
          <ac:spMkLst>
            <pc:docMk/>
            <pc:sldMk cId="0" sldId="273"/>
            <ac:spMk id="23" creationId="{00000000-0000-0000-0000-000000000000}"/>
          </ac:spMkLst>
        </pc:spChg>
        <pc:spChg chg="mod">
          <ac:chgData name="闫 瑜笛" userId="76615b97e47f8a19" providerId="LiveId" clId="{8D4FAA4B-5DE7-48D7-A99C-7B1D32C97F84}" dt="2022-12-23T06:45:04.708" v="461" actId="947"/>
          <ac:spMkLst>
            <pc:docMk/>
            <pc:sldMk cId="0" sldId="273"/>
            <ac:spMk id="24" creationId="{00000000-0000-0000-0000-000000000000}"/>
          </ac:spMkLst>
        </pc:spChg>
        <pc:spChg chg="mod">
          <ac:chgData name="闫 瑜笛" userId="76615b97e47f8a19" providerId="LiveId" clId="{8D4FAA4B-5DE7-48D7-A99C-7B1D32C97F84}" dt="2022-12-23T06:45:04.708" v="461" actId="947"/>
          <ac:spMkLst>
            <pc:docMk/>
            <pc:sldMk cId="0" sldId="273"/>
            <ac:spMk id="25" creationId="{00000000-0000-0000-0000-000000000000}"/>
          </ac:spMkLst>
        </pc:spChg>
        <pc:spChg chg="mod">
          <ac:chgData name="闫 瑜笛" userId="76615b97e47f8a19" providerId="LiveId" clId="{8D4FAA4B-5DE7-48D7-A99C-7B1D32C97F84}" dt="2022-12-23T06:45:04.708" v="461" actId="947"/>
          <ac:spMkLst>
            <pc:docMk/>
            <pc:sldMk cId="0" sldId="273"/>
            <ac:spMk id="26" creationId="{00000000-0000-0000-0000-000000000000}"/>
          </ac:spMkLst>
        </pc:spChg>
        <pc:spChg chg="mod">
          <ac:chgData name="闫 瑜笛" userId="76615b97e47f8a19" providerId="LiveId" clId="{8D4FAA4B-5DE7-48D7-A99C-7B1D32C97F84}" dt="2022-12-23T06:45:08.329" v="463" actId="947"/>
          <ac:spMkLst>
            <pc:docMk/>
            <pc:sldMk cId="0" sldId="273"/>
            <ac:spMk id="27" creationId="{00000000-0000-0000-0000-000000000000}"/>
          </ac:spMkLst>
        </pc:spChg>
        <pc:spChg chg="add mod ord">
          <ac:chgData name="闫 瑜笛" userId="76615b97e47f8a19" providerId="LiveId" clId="{8D4FAA4B-5DE7-48D7-A99C-7B1D32C97F84}" dt="2022-12-23T06:52:37.080" v="553" actId="170"/>
          <ac:spMkLst>
            <pc:docMk/>
            <pc:sldMk cId="0" sldId="273"/>
            <ac:spMk id="34" creationId="{B23B12F6-FF2D-C20F-DF7F-FE4BC716A09A}"/>
          </ac:spMkLst>
        </pc:spChg>
        <pc:grpChg chg="add mod">
          <ac:chgData name="闫 瑜笛" userId="76615b97e47f8a19" providerId="LiveId" clId="{8D4FAA4B-5DE7-48D7-A99C-7B1D32C97F84}" dt="2022-12-23T07:09:17.978" v="612" actId="1076"/>
          <ac:grpSpMkLst>
            <pc:docMk/>
            <pc:sldMk cId="0" sldId="273"/>
            <ac:grpSpMk id="39" creationId="{D036A183-7185-101A-D94C-CCD5223438D6}"/>
          </ac:grpSpMkLst>
        </pc:grpChg>
        <pc:picChg chg="add mod">
          <ac:chgData name="闫 瑜笛" userId="76615b97e47f8a19" providerId="LiveId" clId="{8D4FAA4B-5DE7-48D7-A99C-7B1D32C97F84}" dt="2022-12-23T06:53:39.534" v="556" actId="164"/>
          <ac:picMkLst>
            <pc:docMk/>
            <pc:sldMk cId="0" sldId="273"/>
            <ac:picMk id="28" creationId="{1761A95E-D6AD-6D63-9F53-7F43EA2F1F8B}"/>
          </ac:picMkLst>
        </pc:picChg>
        <pc:picChg chg="add mod">
          <ac:chgData name="闫 瑜笛" userId="76615b97e47f8a19" providerId="LiveId" clId="{8D4FAA4B-5DE7-48D7-A99C-7B1D32C97F84}" dt="2022-12-23T06:53:39.534" v="556" actId="164"/>
          <ac:picMkLst>
            <pc:docMk/>
            <pc:sldMk cId="0" sldId="273"/>
            <ac:picMk id="29" creationId="{00BC268A-E745-8FB6-5682-A447C6C61B9E}"/>
          </ac:picMkLst>
        </pc:picChg>
        <pc:picChg chg="add mod">
          <ac:chgData name="闫 瑜笛" userId="76615b97e47f8a19" providerId="LiveId" clId="{8D4FAA4B-5DE7-48D7-A99C-7B1D32C97F84}" dt="2022-12-23T06:53:39.534" v="556" actId="164"/>
          <ac:picMkLst>
            <pc:docMk/>
            <pc:sldMk cId="0" sldId="273"/>
            <ac:picMk id="30" creationId="{808020F0-2080-0677-57B0-8DF901D90455}"/>
          </ac:picMkLst>
        </pc:picChg>
        <pc:picChg chg="add mod">
          <ac:chgData name="闫 瑜笛" userId="76615b97e47f8a19" providerId="LiveId" clId="{8D4FAA4B-5DE7-48D7-A99C-7B1D32C97F84}" dt="2022-12-23T06:53:39.534" v="556" actId="164"/>
          <ac:picMkLst>
            <pc:docMk/>
            <pc:sldMk cId="0" sldId="273"/>
            <ac:picMk id="31" creationId="{2530E6F8-2C50-F018-A406-486D35929590}"/>
          </ac:picMkLst>
        </pc:picChg>
        <pc:picChg chg="add mod">
          <ac:chgData name="闫 瑜笛" userId="76615b97e47f8a19" providerId="LiveId" clId="{8D4FAA4B-5DE7-48D7-A99C-7B1D32C97F84}" dt="2022-12-23T06:53:39.534" v="556" actId="164"/>
          <ac:picMkLst>
            <pc:docMk/>
            <pc:sldMk cId="0" sldId="273"/>
            <ac:picMk id="32" creationId="{902BB07C-496C-9E5D-B2D8-02E9179CDF8F}"/>
          </ac:picMkLst>
        </pc:picChg>
        <pc:picChg chg="add mod">
          <ac:chgData name="闫 瑜笛" userId="76615b97e47f8a19" providerId="LiveId" clId="{8D4FAA4B-5DE7-48D7-A99C-7B1D32C97F84}" dt="2022-12-23T06:53:39.534" v="556" actId="164"/>
          <ac:picMkLst>
            <pc:docMk/>
            <pc:sldMk cId="0" sldId="273"/>
            <ac:picMk id="33" creationId="{CC8CAF3E-0D9F-9177-9F6C-846658C25278}"/>
          </ac:picMkLst>
        </pc:picChg>
        <pc:picChg chg="add mod">
          <ac:chgData name="闫 瑜笛" userId="76615b97e47f8a19" providerId="LiveId" clId="{8D4FAA4B-5DE7-48D7-A99C-7B1D32C97F84}" dt="2022-12-23T06:53:29.816" v="555" actId="571"/>
          <ac:picMkLst>
            <pc:docMk/>
            <pc:sldMk cId="0" sldId="273"/>
            <ac:picMk id="35" creationId="{6011B430-D094-F3A2-13FA-609B975B8FED}"/>
          </ac:picMkLst>
        </pc:picChg>
        <pc:picChg chg="add mod">
          <ac:chgData name="闫 瑜笛" userId="76615b97e47f8a19" providerId="LiveId" clId="{8D4FAA4B-5DE7-48D7-A99C-7B1D32C97F84}" dt="2022-12-23T06:53:29.816" v="555" actId="571"/>
          <ac:picMkLst>
            <pc:docMk/>
            <pc:sldMk cId="0" sldId="273"/>
            <ac:picMk id="36" creationId="{273E7413-6910-6097-E5A5-554D69813C61}"/>
          </ac:picMkLst>
        </pc:picChg>
        <pc:picChg chg="add mod">
          <ac:chgData name="闫 瑜笛" userId="76615b97e47f8a19" providerId="LiveId" clId="{8D4FAA4B-5DE7-48D7-A99C-7B1D32C97F84}" dt="2022-12-23T06:53:29.816" v="555" actId="571"/>
          <ac:picMkLst>
            <pc:docMk/>
            <pc:sldMk cId="0" sldId="273"/>
            <ac:picMk id="37" creationId="{99474C37-ECBA-4D56-7136-C75593B9F1F6}"/>
          </ac:picMkLst>
        </pc:picChg>
        <pc:picChg chg="add mod">
          <ac:chgData name="闫 瑜笛" userId="76615b97e47f8a19" providerId="LiveId" clId="{8D4FAA4B-5DE7-48D7-A99C-7B1D32C97F84}" dt="2022-12-23T06:53:29.816" v="555" actId="571"/>
          <ac:picMkLst>
            <pc:docMk/>
            <pc:sldMk cId="0" sldId="273"/>
            <ac:picMk id="38" creationId="{0A96362C-43EE-90B9-1710-DF66DCBFE69D}"/>
          </ac:picMkLst>
        </pc:picChg>
      </pc:sldChg>
      <pc:sldChg chg="modSp mod">
        <pc:chgData name="闫 瑜笛" userId="76615b97e47f8a19" providerId="LiveId" clId="{8D4FAA4B-5DE7-48D7-A99C-7B1D32C97F84}" dt="2022-12-23T07:28:41.336" v="732" actId="1076"/>
        <pc:sldMkLst>
          <pc:docMk/>
          <pc:sldMk cId="0" sldId="274"/>
        </pc:sldMkLst>
        <pc:spChg chg="mod">
          <ac:chgData name="闫 瑜笛" userId="76615b97e47f8a19" providerId="LiveId" clId="{8D4FAA4B-5DE7-48D7-A99C-7B1D32C97F84}" dt="2022-12-23T07:28:41.336" v="732" actId="1076"/>
          <ac:spMkLst>
            <pc:docMk/>
            <pc:sldMk cId="0" sldId="274"/>
            <ac:spMk id="7" creationId="{00000000-0000-0000-0000-000000000000}"/>
          </ac:spMkLst>
        </pc:spChg>
        <pc:spChg chg="mod">
          <ac:chgData name="闫 瑜笛" userId="76615b97e47f8a19" providerId="LiveId" clId="{8D4FAA4B-5DE7-48D7-A99C-7B1D32C97F84}" dt="2022-12-23T07:28:32.035" v="730" actId="14100"/>
          <ac:spMkLst>
            <pc:docMk/>
            <pc:sldMk cId="0" sldId="274"/>
            <ac:spMk id="8" creationId="{00000000-0000-0000-0000-000000000000}"/>
          </ac:spMkLst>
        </pc:spChg>
      </pc:sldChg>
      <pc:sldChg chg="addSp modSp mod modTransition">
        <pc:chgData name="闫 瑜笛" userId="76615b97e47f8a19" providerId="LiveId" clId="{8D4FAA4B-5DE7-48D7-A99C-7B1D32C97F84}" dt="2022-12-23T07:15:02.613" v="644"/>
        <pc:sldMkLst>
          <pc:docMk/>
          <pc:sldMk cId="0" sldId="275"/>
        </pc:sldMkLst>
        <pc:spChg chg="mod ord">
          <ac:chgData name="闫 瑜笛" userId="76615b97e47f8a19" providerId="LiveId" clId="{8D4FAA4B-5DE7-48D7-A99C-7B1D32C97F84}" dt="2022-12-23T06:46:30.099" v="496" actId="1036"/>
          <ac:spMkLst>
            <pc:docMk/>
            <pc:sldMk cId="0" sldId="275"/>
            <ac:spMk id="25" creationId="{00000000-0000-0000-0000-000000000000}"/>
          </ac:spMkLst>
        </pc:spChg>
        <pc:spChg chg="mod ord">
          <ac:chgData name="闫 瑜笛" userId="76615b97e47f8a19" providerId="LiveId" clId="{8D4FAA4B-5DE7-48D7-A99C-7B1D32C97F84}" dt="2022-12-23T06:46:23.370" v="495" actId="1076"/>
          <ac:spMkLst>
            <pc:docMk/>
            <pc:sldMk cId="0" sldId="275"/>
            <ac:spMk id="27" creationId="{00000000-0000-0000-0000-000000000000}"/>
          </ac:spMkLst>
        </pc:spChg>
        <pc:spChg chg="mod">
          <ac:chgData name="闫 瑜笛" userId="76615b97e47f8a19" providerId="LiveId" clId="{8D4FAA4B-5DE7-48D7-A99C-7B1D32C97F84}" dt="2022-12-23T06:46:39.245" v="500" actId="947"/>
          <ac:spMkLst>
            <pc:docMk/>
            <pc:sldMk cId="0" sldId="275"/>
            <ac:spMk id="35" creationId="{00000000-0000-0000-0000-000000000000}"/>
          </ac:spMkLst>
        </pc:spChg>
        <pc:spChg chg="mod">
          <ac:chgData name="闫 瑜笛" userId="76615b97e47f8a19" providerId="LiveId" clId="{8D4FAA4B-5DE7-48D7-A99C-7B1D32C97F84}" dt="2022-12-23T06:46:39.245" v="500" actId="947"/>
          <ac:spMkLst>
            <pc:docMk/>
            <pc:sldMk cId="0" sldId="275"/>
            <ac:spMk id="36" creationId="{00000000-0000-0000-0000-000000000000}"/>
          </ac:spMkLst>
        </pc:spChg>
        <pc:spChg chg="mod">
          <ac:chgData name="闫 瑜笛" userId="76615b97e47f8a19" providerId="LiveId" clId="{8D4FAA4B-5DE7-48D7-A99C-7B1D32C97F84}" dt="2022-12-23T06:45:24.163" v="467" actId="947"/>
          <ac:spMkLst>
            <pc:docMk/>
            <pc:sldMk cId="0" sldId="275"/>
            <ac:spMk id="37" creationId="{00000000-0000-0000-0000-000000000000}"/>
          </ac:spMkLst>
        </pc:spChg>
        <pc:spChg chg="mod">
          <ac:chgData name="闫 瑜笛" userId="76615b97e47f8a19" providerId="LiveId" clId="{8D4FAA4B-5DE7-48D7-A99C-7B1D32C97F84}" dt="2022-12-23T06:45:13.222" v="465" actId="947"/>
          <ac:spMkLst>
            <pc:docMk/>
            <pc:sldMk cId="0" sldId="275"/>
            <ac:spMk id="39" creationId="{00000000-0000-0000-0000-000000000000}"/>
          </ac:spMkLst>
        </pc:spChg>
        <pc:spChg chg="mod">
          <ac:chgData name="闫 瑜笛" userId="76615b97e47f8a19" providerId="LiveId" clId="{8D4FAA4B-5DE7-48D7-A99C-7B1D32C97F84}" dt="2022-12-23T06:45:13.222" v="465" actId="947"/>
          <ac:spMkLst>
            <pc:docMk/>
            <pc:sldMk cId="0" sldId="275"/>
            <ac:spMk id="40" creationId="{00000000-0000-0000-0000-000000000000}"/>
          </ac:spMkLst>
        </pc:spChg>
        <pc:spChg chg="mod">
          <ac:chgData name="闫 瑜笛" userId="76615b97e47f8a19" providerId="LiveId" clId="{8D4FAA4B-5DE7-48D7-A99C-7B1D32C97F84}" dt="2022-12-23T06:45:13.222" v="465" actId="947"/>
          <ac:spMkLst>
            <pc:docMk/>
            <pc:sldMk cId="0" sldId="275"/>
            <ac:spMk id="41" creationId="{00000000-0000-0000-0000-000000000000}"/>
          </ac:spMkLst>
        </pc:spChg>
        <pc:spChg chg="mod">
          <ac:chgData name="闫 瑜笛" userId="76615b97e47f8a19" providerId="LiveId" clId="{8D4FAA4B-5DE7-48D7-A99C-7B1D32C97F84}" dt="2022-12-23T06:45:13.222" v="465" actId="947"/>
          <ac:spMkLst>
            <pc:docMk/>
            <pc:sldMk cId="0" sldId="275"/>
            <ac:spMk id="42" creationId="{00000000-0000-0000-0000-000000000000}"/>
          </ac:spMkLst>
        </pc:spChg>
        <pc:spChg chg="mod">
          <ac:chgData name="闫 瑜笛" userId="76615b97e47f8a19" providerId="LiveId" clId="{8D4FAA4B-5DE7-48D7-A99C-7B1D32C97F84}" dt="2022-12-23T06:45:13.222" v="465" actId="947"/>
          <ac:spMkLst>
            <pc:docMk/>
            <pc:sldMk cId="0" sldId="275"/>
            <ac:spMk id="43" creationId="{00000000-0000-0000-0000-000000000000}"/>
          </ac:spMkLst>
        </pc:spChg>
        <pc:spChg chg="add mod">
          <ac:chgData name="闫 瑜笛" userId="76615b97e47f8a19" providerId="LiveId" clId="{8D4FAA4B-5DE7-48D7-A99C-7B1D32C97F84}" dt="2022-12-23T06:46:38.221" v="498" actId="571"/>
          <ac:spMkLst>
            <pc:docMk/>
            <pc:sldMk cId="0" sldId="275"/>
            <ac:spMk id="44" creationId="{AA22CB6E-3557-1497-4608-5D675A22F093}"/>
          </ac:spMkLst>
        </pc:spChg>
        <pc:spChg chg="add mod">
          <ac:chgData name="闫 瑜笛" userId="76615b97e47f8a19" providerId="LiveId" clId="{8D4FAA4B-5DE7-48D7-A99C-7B1D32C97F84}" dt="2022-12-23T06:46:38.221" v="498" actId="571"/>
          <ac:spMkLst>
            <pc:docMk/>
            <pc:sldMk cId="0" sldId="275"/>
            <ac:spMk id="45" creationId="{702985CA-D69B-A53E-B555-328A3483EFE6}"/>
          </ac:spMkLst>
        </pc:spChg>
      </pc:sldChg>
      <pc:sldChg chg="addSp modSp mod modTransition">
        <pc:chgData name="闫 瑜笛" userId="76615b97e47f8a19" providerId="LiveId" clId="{8D4FAA4B-5DE7-48D7-A99C-7B1D32C97F84}" dt="2022-12-23T07:15:10.413" v="645"/>
        <pc:sldMkLst>
          <pc:docMk/>
          <pc:sldMk cId="0" sldId="276"/>
        </pc:sldMkLst>
        <pc:spChg chg="mod">
          <ac:chgData name="闫 瑜笛" userId="76615b97e47f8a19" providerId="LiveId" clId="{8D4FAA4B-5DE7-48D7-A99C-7B1D32C97F84}" dt="2022-12-23T06:46:54.727" v="502" actId="947"/>
          <ac:spMkLst>
            <pc:docMk/>
            <pc:sldMk cId="0" sldId="276"/>
            <ac:spMk id="44" creationId="{00000000-0000-0000-0000-000000000000}"/>
          </ac:spMkLst>
        </pc:spChg>
        <pc:spChg chg="mod">
          <ac:chgData name="闫 瑜笛" userId="76615b97e47f8a19" providerId="LiveId" clId="{8D4FAA4B-5DE7-48D7-A99C-7B1D32C97F84}" dt="2022-12-23T06:47:04.008" v="506" actId="947"/>
          <ac:spMkLst>
            <pc:docMk/>
            <pc:sldMk cId="0" sldId="276"/>
            <ac:spMk id="45" creationId="{00000000-0000-0000-0000-000000000000}"/>
          </ac:spMkLst>
        </pc:spChg>
        <pc:spChg chg="mod">
          <ac:chgData name="闫 瑜笛" userId="76615b97e47f8a19" providerId="LiveId" clId="{8D4FAA4B-5DE7-48D7-A99C-7B1D32C97F84}" dt="2022-12-23T06:47:04.008" v="506" actId="947"/>
          <ac:spMkLst>
            <pc:docMk/>
            <pc:sldMk cId="0" sldId="276"/>
            <ac:spMk id="46" creationId="{00000000-0000-0000-0000-000000000000}"/>
          </ac:spMkLst>
        </pc:spChg>
        <pc:spChg chg="mod">
          <ac:chgData name="闫 瑜笛" userId="76615b97e47f8a19" providerId="LiveId" clId="{8D4FAA4B-5DE7-48D7-A99C-7B1D32C97F84}" dt="2022-12-23T06:47:04.008" v="506" actId="947"/>
          <ac:spMkLst>
            <pc:docMk/>
            <pc:sldMk cId="0" sldId="276"/>
            <ac:spMk id="47" creationId="{00000000-0000-0000-0000-000000000000}"/>
          </ac:spMkLst>
        </pc:spChg>
        <pc:spChg chg="mod">
          <ac:chgData name="闫 瑜笛" userId="76615b97e47f8a19" providerId="LiveId" clId="{8D4FAA4B-5DE7-48D7-A99C-7B1D32C97F84}" dt="2022-12-23T06:46:54.727" v="502" actId="947"/>
          <ac:spMkLst>
            <pc:docMk/>
            <pc:sldMk cId="0" sldId="276"/>
            <ac:spMk id="48" creationId="{00000000-0000-0000-0000-000000000000}"/>
          </ac:spMkLst>
        </pc:spChg>
        <pc:spChg chg="mod">
          <ac:chgData name="闫 瑜笛" userId="76615b97e47f8a19" providerId="LiveId" clId="{8D4FAA4B-5DE7-48D7-A99C-7B1D32C97F84}" dt="2022-12-23T06:46:54.727" v="502" actId="947"/>
          <ac:spMkLst>
            <pc:docMk/>
            <pc:sldMk cId="0" sldId="276"/>
            <ac:spMk id="49" creationId="{00000000-0000-0000-0000-000000000000}"/>
          </ac:spMkLst>
        </pc:spChg>
        <pc:spChg chg="add mod">
          <ac:chgData name="闫 瑜笛" userId="76615b97e47f8a19" providerId="LiveId" clId="{8D4FAA4B-5DE7-48D7-A99C-7B1D32C97F84}" dt="2022-12-23T06:47:02.559" v="504" actId="571"/>
          <ac:spMkLst>
            <pc:docMk/>
            <pc:sldMk cId="0" sldId="276"/>
            <ac:spMk id="50" creationId="{671FE7D1-E912-AD51-2937-28433A60DF88}"/>
          </ac:spMkLst>
        </pc:spChg>
        <pc:spChg chg="add mod">
          <ac:chgData name="闫 瑜笛" userId="76615b97e47f8a19" providerId="LiveId" clId="{8D4FAA4B-5DE7-48D7-A99C-7B1D32C97F84}" dt="2022-12-23T06:47:02.559" v="504" actId="571"/>
          <ac:spMkLst>
            <pc:docMk/>
            <pc:sldMk cId="0" sldId="276"/>
            <ac:spMk id="51" creationId="{3F9656E4-EB31-38AF-BC4C-89F2AEB0D8C7}"/>
          </ac:spMkLst>
        </pc:spChg>
        <pc:spChg chg="add mod">
          <ac:chgData name="闫 瑜笛" userId="76615b97e47f8a19" providerId="LiveId" clId="{8D4FAA4B-5DE7-48D7-A99C-7B1D32C97F84}" dt="2022-12-23T06:47:02.559" v="504" actId="571"/>
          <ac:spMkLst>
            <pc:docMk/>
            <pc:sldMk cId="0" sldId="276"/>
            <ac:spMk id="52" creationId="{152F410A-1D6E-947B-BD49-F49594158E11}"/>
          </ac:spMkLst>
        </pc:spChg>
      </pc:sldChg>
      <pc:sldChg chg="modSp mod">
        <pc:chgData name="闫 瑜笛" userId="76615b97e47f8a19" providerId="LiveId" clId="{8D4FAA4B-5DE7-48D7-A99C-7B1D32C97F84}" dt="2022-12-23T07:29:03.117" v="737" actId="1076"/>
        <pc:sldMkLst>
          <pc:docMk/>
          <pc:sldMk cId="0" sldId="277"/>
        </pc:sldMkLst>
        <pc:spChg chg="mod">
          <ac:chgData name="闫 瑜笛" userId="76615b97e47f8a19" providerId="LiveId" clId="{8D4FAA4B-5DE7-48D7-A99C-7B1D32C97F84}" dt="2022-12-23T07:29:03.117" v="737" actId="1076"/>
          <ac:spMkLst>
            <pc:docMk/>
            <pc:sldMk cId="0" sldId="277"/>
            <ac:spMk id="7" creationId="{00000000-0000-0000-0000-000000000000}"/>
          </ac:spMkLst>
        </pc:spChg>
        <pc:spChg chg="mod">
          <ac:chgData name="闫 瑜笛" userId="76615b97e47f8a19" providerId="LiveId" clId="{8D4FAA4B-5DE7-48D7-A99C-7B1D32C97F84}" dt="2022-12-23T07:28:54.227" v="735" actId="14100"/>
          <ac:spMkLst>
            <pc:docMk/>
            <pc:sldMk cId="0" sldId="277"/>
            <ac:spMk id="8" creationId="{00000000-0000-0000-0000-000000000000}"/>
          </ac:spMkLst>
        </pc:spChg>
      </pc:sldChg>
      <pc:sldChg chg="modSp mod modTransition">
        <pc:chgData name="闫 瑜笛" userId="76615b97e47f8a19" providerId="LiveId" clId="{8D4FAA4B-5DE7-48D7-A99C-7B1D32C97F84}" dt="2022-12-23T07:15:18.009" v="646"/>
        <pc:sldMkLst>
          <pc:docMk/>
          <pc:sldMk cId="0" sldId="278"/>
        </pc:sldMkLst>
        <pc:spChg chg="mod">
          <ac:chgData name="闫 瑜笛" userId="76615b97e47f8a19" providerId="LiveId" clId="{8D4FAA4B-5DE7-48D7-A99C-7B1D32C97F84}" dt="2022-12-23T06:47:24.096" v="512" actId="947"/>
          <ac:spMkLst>
            <pc:docMk/>
            <pc:sldMk cId="0" sldId="278"/>
            <ac:spMk id="44" creationId="{00000000-0000-0000-0000-000000000000}"/>
          </ac:spMkLst>
        </pc:spChg>
        <pc:spChg chg="mod">
          <ac:chgData name="闫 瑜笛" userId="76615b97e47f8a19" providerId="LiveId" clId="{8D4FAA4B-5DE7-48D7-A99C-7B1D32C97F84}" dt="2022-12-23T06:47:16.918" v="510" actId="947"/>
          <ac:spMkLst>
            <pc:docMk/>
            <pc:sldMk cId="0" sldId="278"/>
            <ac:spMk id="45" creationId="{00000000-0000-0000-0000-000000000000}"/>
          </ac:spMkLst>
        </pc:spChg>
        <pc:spChg chg="mod">
          <ac:chgData name="闫 瑜笛" userId="76615b97e47f8a19" providerId="LiveId" clId="{8D4FAA4B-5DE7-48D7-A99C-7B1D32C97F84}" dt="2022-12-23T06:47:16.918" v="510" actId="947"/>
          <ac:spMkLst>
            <pc:docMk/>
            <pc:sldMk cId="0" sldId="278"/>
            <ac:spMk id="46" creationId="{00000000-0000-0000-0000-000000000000}"/>
          </ac:spMkLst>
        </pc:spChg>
        <pc:spChg chg="mod">
          <ac:chgData name="闫 瑜笛" userId="76615b97e47f8a19" providerId="LiveId" clId="{8D4FAA4B-5DE7-48D7-A99C-7B1D32C97F84}" dt="2022-12-23T06:47:24.096" v="512" actId="947"/>
          <ac:spMkLst>
            <pc:docMk/>
            <pc:sldMk cId="0" sldId="278"/>
            <ac:spMk id="47" creationId="{00000000-0000-0000-0000-000000000000}"/>
          </ac:spMkLst>
        </pc:spChg>
        <pc:spChg chg="mod">
          <ac:chgData name="闫 瑜笛" userId="76615b97e47f8a19" providerId="LiveId" clId="{8D4FAA4B-5DE7-48D7-A99C-7B1D32C97F84}" dt="2022-12-23T06:47:11.231" v="508" actId="947"/>
          <ac:spMkLst>
            <pc:docMk/>
            <pc:sldMk cId="0" sldId="278"/>
            <ac:spMk id="48" creationId="{00000000-0000-0000-0000-000000000000}"/>
          </ac:spMkLst>
        </pc:spChg>
        <pc:spChg chg="mod">
          <ac:chgData name="闫 瑜笛" userId="76615b97e47f8a19" providerId="LiveId" clId="{8D4FAA4B-5DE7-48D7-A99C-7B1D32C97F84}" dt="2022-12-23T06:47:11.231" v="508" actId="947"/>
          <ac:spMkLst>
            <pc:docMk/>
            <pc:sldMk cId="0" sldId="278"/>
            <ac:spMk id="49" creationId="{00000000-0000-0000-0000-000000000000}"/>
          </ac:spMkLst>
        </pc:spChg>
      </pc:sldChg>
      <pc:sldChg chg="addSp delSp modSp mod">
        <pc:chgData name="闫 瑜笛" userId="76615b97e47f8a19" providerId="LiveId" clId="{8D4FAA4B-5DE7-48D7-A99C-7B1D32C97F84}" dt="2022-12-23T07:29:31.194" v="746" actId="1076"/>
        <pc:sldMkLst>
          <pc:docMk/>
          <pc:sldMk cId="0" sldId="279"/>
        </pc:sldMkLst>
        <pc:spChg chg="del mod">
          <ac:chgData name="闫 瑜笛" userId="76615b97e47f8a19" providerId="LiveId" clId="{8D4FAA4B-5DE7-48D7-A99C-7B1D32C97F84}" dt="2022-12-23T07:29:24.177" v="743" actId="478"/>
          <ac:spMkLst>
            <pc:docMk/>
            <pc:sldMk cId="0" sldId="279"/>
            <ac:spMk id="7" creationId="{00000000-0000-0000-0000-000000000000}"/>
          </ac:spMkLst>
        </pc:spChg>
        <pc:spChg chg="mod">
          <ac:chgData name="闫 瑜笛" userId="76615b97e47f8a19" providerId="LiveId" clId="{8D4FAA4B-5DE7-48D7-A99C-7B1D32C97F84}" dt="2022-12-23T07:29:17.242" v="741" actId="2711"/>
          <ac:spMkLst>
            <pc:docMk/>
            <pc:sldMk cId="0" sldId="279"/>
            <ac:spMk id="8" creationId="{00000000-0000-0000-0000-000000000000}"/>
          </ac:spMkLst>
        </pc:spChg>
        <pc:spChg chg="add mod">
          <ac:chgData name="闫 瑜笛" userId="76615b97e47f8a19" providerId="LiveId" clId="{8D4FAA4B-5DE7-48D7-A99C-7B1D32C97F84}" dt="2022-12-23T07:29:29.153" v="744" actId="1076"/>
          <ac:spMkLst>
            <pc:docMk/>
            <pc:sldMk cId="0" sldId="279"/>
            <ac:spMk id="11" creationId="{CB37B605-100A-A795-303E-E3B73A4A83F9}"/>
          </ac:spMkLst>
        </pc:spChg>
        <pc:picChg chg="mod">
          <ac:chgData name="闫 瑜笛" userId="76615b97e47f8a19" providerId="LiveId" clId="{8D4FAA4B-5DE7-48D7-A99C-7B1D32C97F84}" dt="2022-12-23T07:29:31.194" v="746" actId="1076"/>
          <ac:picMkLst>
            <pc:docMk/>
            <pc:sldMk cId="0" sldId="279"/>
            <ac:picMk id="2" creationId="{00000000-0000-0000-0000-000000000000}"/>
          </ac:picMkLst>
        </pc:picChg>
      </pc:sldChg>
      <pc:sldChg chg="addSp delSp modSp mod modTransition">
        <pc:chgData name="闫 瑜笛" userId="76615b97e47f8a19" providerId="LiveId" clId="{8D4FAA4B-5DE7-48D7-A99C-7B1D32C97F84}" dt="2022-12-23T07:15:25.388" v="648"/>
        <pc:sldMkLst>
          <pc:docMk/>
          <pc:sldMk cId="0" sldId="280"/>
        </pc:sldMkLst>
        <pc:spChg chg="mod">
          <ac:chgData name="闫 瑜笛" userId="76615b97e47f8a19" providerId="LiveId" clId="{8D4FAA4B-5DE7-48D7-A99C-7B1D32C97F84}" dt="2022-12-23T06:47:33.475" v="515" actId="113"/>
          <ac:spMkLst>
            <pc:docMk/>
            <pc:sldMk cId="0" sldId="280"/>
            <ac:spMk id="25" creationId="{00000000-0000-0000-0000-000000000000}"/>
          </ac:spMkLst>
        </pc:spChg>
        <pc:picChg chg="del mod">
          <ac:chgData name="闫 瑜笛" userId="76615b97e47f8a19" providerId="LiveId" clId="{8D4FAA4B-5DE7-48D7-A99C-7B1D32C97F84}" dt="2022-12-23T06:15:15.232" v="339" actId="478"/>
          <ac:picMkLst>
            <pc:docMk/>
            <pc:sldMk cId="0" sldId="280"/>
            <ac:picMk id="23" creationId="{00000000-0000-0000-0000-000000000000}"/>
          </ac:picMkLst>
        </pc:picChg>
        <pc:picChg chg="mod">
          <ac:chgData name="闫 瑜笛" userId="76615b97e47f8a19" providerId="LiveId" clId="{8D4FAA4B-5DE7-48D7-A99C-7B1D32C97F84}" dt="2022-12-23T06:15:10.805" v="338" actId="1076"/>
          <ac:picMkLst>
            <pc:docMk/>
            <pc:sldMk cId="0" sldId="280"/>
            <ac:picMk id="24" creationId="{00000000-0000-0000-0000-000000000000}"/>
          </ac:picMkLst>
        </pc:picChg>
        <pc:picChg chg="add mod modCrop">
          <ac:chgData name="闫 瑜笛" userId="76615b97e47f8a19" providerId="LiveId" clId="{8D4FAA4B-5DE7-48D7-A99C-7B1D32C97F84}" dt="2022-12-23T06:15:53.668" v="345" actId="1076"/>
          <ac:picMkLst>
            <pc:docMk/>
            <pc:sldMk cId="0" sldId="280"/>
            <ac:picMk id="26" creationId="{65117294-DAAB-0FAD-74DF-A0690288584A}"/>
          </ac:picMkLst>
        </pc:picChg>
      </pc:sldChg>
      <pc:sldChg chg="addSp modSp mod">
        <pc:chgData name="闫 瑜笛" userId="76615b97e47f8a19" providerId="LiveId" clId="{8D4FAA4B-5DE7-48D7-A99C-7B1D32C97F84}" dt="2022-12-23T07:37:54.145" v="1135" actId="1076"/>
        <pc:sldMkLst>
          <pc:docMk/>
          <pc:sldMk cId="0" sldId="281"/>
        </pc:sldMkLst>
        <pc:spChg chg="mod">
          <ac:chgData name="闫 瑜笛" userId="76615b97e47f8a19" providerId="LiveId" clId="{8D4FAA4B-5DE7-48D7-A99C-7B1D32C97F84}" dt="2022-12-23T07:37:54.145" v="1135" actId="1076"/>
          <ac:spMkLst>
            <pc:docMk/>
            <pc:sldMk cId="0" sldId="281"/>
            <ac:spMk id="15" creationId="{00000000-0000-0000-0000-000000000000}"/>
          </ac:spMkLst>
        </pc:spChg>
        <pc:spChg chg="add mod">
          <ac:chgData name="闫 瑜笛" userId="76615b97e47f8a19" providerId="LiveId" clId="{8D4FAA4B-5DE7-48D7-A99C-7B1D32C97F84}" dt="2022-12-23T07:29:39.097" v="750" actId="571"/>
          <ac:spMkLst>
            <pc:docMk/>
            <pc:sldMk cId="0" sldId="281"/>
            <ac:spMk id="16" creationId="{39D0564E-F050-FE62-808D-DE7E19729B55}"/>
          </ac:spMkLst>
        </pc:spChg>
        <pc:spChg chg="add mod">
          <ac:chgData name="闫 瑜笛" userId="76615b97e47f8a19" providerId="LiveId" clId="{8D4FAA4B-5DE7-48D7-A99C-7B1D32C97F84}" dt="2022-12-23T07:37:32.481" v="1131" actId="113"/>
          <ac:spMkLst>
            <pc:docMk/>
            <pc:sldMk cId="0" sldId="281"/>
            <ac:spMk id="17" creationId="{0A85FC22-7D9F-727B-AFA2-9A12EBF4112A}"/>
          </ac:spMkLst>
        </pc:spChg>
        <pc:grpChg chg="mod">
          <ac:chgData name="闫 瑜笛" userId="76615b97e47f8a19" providerId="LiveId" clId="{8D4FAA4B-5DE7-48D7-A99C-7B1D32C97F84}" dt="2022-12-23T07:37:45.645" v="1134" actId="14100"/>
          <ac:grpSpMkLst>
            <pc:docMk/>
            <pc:sldMk cId="0" sldId="281"/>
            <ac:grpSpMk id="5" creationId="{00000000-0000-0000-0000-000000000000}"/>
          </ac:grpSpMkLst>
        </pc:grpChg>
        <pc:picChg chg="mod">
          <ac:chgData name="闫 瑜笛" userId="76615b97e47f8a19" providerId="LiveId" clId="{8D4FAA4B-5DE7-48D7-A99C-7B1D32C97F84}" dt="2022-12-23T07:29:35.070" v="748" actId="1076"/>
          <ac:picMkLst>
            <pc:docMk/>
            <pc:sldMk cId="0" sldId="281"/>
            <ac:picMk id="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C7C26-485B-44F1-A4B3-29958727D97A}" type="datetimeFigureOut">
              <a:rPr lang="zh-CN" altLang="en-US" smtClean="0"/>
              <a:t>2024/7/7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C548FE-737D-4CCA-80B7-E1AD80DD43A7}" type="slidenum">
              <a:rPr lang="zh-CN" altLang="en-US" smtClean="0"/>
              <a:t>‹#›</a:t>
            </a:fld>
            <a:endParaRPr lang="zh-CN" altLang="en-US"/>
          </a:p>
        </p:txBody>
      </p:sp>
    </p:spTree>
    <p:extLst>
      <p:ext uri="{BB962C8B-B14F-4D97-AF65-F5344CB8AC3E}">
        <p14:creationId xmlns:p14="http://schemas.microsoft.com/office/powerpoint/2010/main" val="2483948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C548FE-737D-4CCA-80B7-E1AD80DD43A7}" type="slidenum">
              <a:rPr lang="zh-CN" altLang="en-US" smtClean="0"/>
              <a:t>3</a:t>
            </a:fld>
            <a:endParaRPr lang="zh-CN" altLang="en-US"/>
          </a:p>
        </p:txBody>
      </p:sp>
    </p:spTree>
    <p:extLst>
      <p:ext uri="{BB962C8B-B14F-4D97-AF65-F5344CB8AC3E}">
        <p14:creationId xmlns:p14="http://schemas.microsoft.com/office/powerpoint/2010/main" val="76582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3.svg"/><Relationship Id="rId4" Type="http://schemas.openxmlformats.org/officeDocument/2006/relationships/image" Target="../media/image5.sv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128074"/>
            <a:ext cx="3016985" cy="832676"/>
          </a:xfrm>
          <a:prstGeom prst="rect">
            <a:avLst/>
          </a:prstGeom>
        </p:spPr>
      </p:pic>
      <p:pic>
        <p:nvPicPr>
          <p:cNvPr id="13" name="Picture 13"/>
          <p:cNvPicPr>
            <a:picLocks noChangeAspect="1"/>
          </p:cNvPicPr>
          <p:nvPr/>
        </p:nvPicPr>
        <p:blipFill>
          <a:blip r:embed="rId7"/>
          <a:srcRect/>
          <a:stretch>
            <a:fillRect/>
          </a:stretch>
        </p:blipFill>
        <p:spPr>
          <a:xfrm>
            <a:off x="649218" y="6619359"/>
            <a:ext cx="2894481" cy="3341392"/>
          </a:xfrm>
          <a:prstGeom prst="rect">
            <a:avLst/>
          </a:prstGeom>
        </p:spPr>
      </p:pic>
      <p:pic>
        <p:nvPicPr>
          <p:cNvPr id="14" name="Picture 14"/>
          <p:cNvPicPr>
            <a:picLocks noChangeAspect="1"/>
          </p:cNvPicPr>
          <p:nvPr/>
        </p:nvPicPr>
        <p:blipFill>
          <a:blip r:embed="rId8"/>
          <a:srcRect/>
          <a:stretch>
            <a:fillRect/>
          </a:stretch>
        </p:blipFill>
        <p:spPr>
          <a:xfrm>
            <a:off x="14759628" y="6619359"/>
            <a:ext cx="2894481" cy="3341392"/>
          </a:xfrm>
          <a:prstGeom prst="rect">
            <a:avLst/>
          </a:prstGeom>
        </p:spPr>
      </p:pic>
      <p:sp>
        <p:nvSpPr>
          <p:cNvPr id="15" name="TextBox 15"/>
          <p:cNvSpPr txBox="1"/>
          <p:nvPr/>
        </p:nvSpPr>
        <p:spPr>
          <a:xfrm>
            <a:off x="2743200" y="2694176"/>
            <a:ext cx="17004891" cy="1576522"/>
          </a:xfrm>
          <a:prstGeom prst="rect">
            <a:avLst/>
          </a:prstGeom>
        </p:spPr>
        <p:txBody>
          <a:bodyPr lIns="0" tIns="0" rIns="0" bIns="0" rtlCol="0" anchor="t">
            <a:spAutoFit/>
          </a:bodyPr>
          <a:lstStyle/>
          <a:p>
            <a:pPr algn="just">
              <a:lnSpc>
                <a:spcPts val="14632"/>
              </a:lnSpc>
            </a:pPr>
            <a:r>
              <a:rPr lang="zh-CN" altLang="en-US" sz="10452" spc="3031" dirty="0">
                <a:solidFill>
                  <a:srgbClr val="000000"/>
                </a:solidFill>
                <a:latin typeface="康熙字典體" pitchFamily="2" charset="-120"/>
                <a:ea typeface="康熙字典體" pitchFamily="2" charset="-120"/>
              </a:rPr>
              <a:t>我身边的法制故事</a:t>
            </a:r>
            <a:endParaRPr lang="en-US" sz="10452" spc="3031" dirty="0">
              <a:solidFill>
                <a:srgbClr val="000000"/>
              </a:solidFill>
              <a:latin typeface="康熙字典體" pitchFamily="2" charset="-120"/>
              <a:ea typeface="康熙字典體" pitchFamily="2" charset="-12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a:extLst>
              <a:ext uri="{FF2B5EF4-FFF2-40B4-BE49-F238E27FC236}">
                <a16:creationId xmlns:a16="http://schemas.microsoft.com/office/drawing/2014/main" id="{58DB4F86-DABF-F63C-A336-8F84728959CE}"/>
              </a:ext>
            </a:extLst>
          </p:cNvPr>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42" name="组合 41">
            <a:extLst>
              <a:ext uri="{FF2B5EF4-FFF2-40B4-BE49-F238E27FC236}">
                <a16:creationId xmlns:a16="http://schemas.microsoft.com/office/drawing/2014/main" id="{B2339091-A827-DF69-FCE9-DDB0A05E7FCB}"/>
              </a:ext>
            </a:extLst>
          </p:cNvPr>
          <p:cNvGrpSpPr/>
          <p:nvPr/>
        </p:nvGrpSpPr>
        <p:grpSpPr>
          <a:xfrm>
            <a:off x="3041174" y="633438"/>
            <a:ext cx="11049000" cy="1077218"/>
            <a:chOff x="3776450" y="723900"/>
            <a:chExt cx="11049000" cy="1077218"/>
          </a:xfrm>
        </p:grpSpPr>
        <p:grpSp>
          <p:nvGrpSpPr>
            <p:cNvPr id="40" name="组合 39">
              <a:extLst>
                <a:ext uri="{FF2B5EF4-FFF2-40B4-BE49-F238E27FC236}">
                  <a16:creationId xmlns:a16="http://schemas.microsoft.com/office/drawing/2014/main" id="{2F014963-3A8D-0C45-2BDA-75244B1DF159}"/>
                </a:ext>
              </a:extLst>
            </p:cNvPr>
            <p:cNvGrpSpPr/>
            <p:nvPr/>
          </p:nvGrpSpPr>
          <p:grpSpPr>
            <a:xfrm>
              <a:off x="4422578" y="1164032"/>
              <a:ext cx="2741794" cy="192186"/>
              <a:chOff x="1604750" y="1190063"/>
              <a:chExt cx="2741794" cy="192186"/>
            </a:xfrm>
          </p:grpSpPr>
          <p:sp>
            <p:nvSpPr>
              <p:cNvPr id="22" name="AutoShape 22"/>
              <p:cNvSpPr/>
              <p:nvPr/>
            </p:nvSpPr>
            <p:spPr>
              <a:xfrm>
                <a:off x="1604750" y="1286156"/>
                <a:ext cx="2549608" cy="0"/>
              </a:xfrm>
              <a:prstGeom prst="line">
                <a:avLst/>
              </a:prstGeom>
              <a:ln w="28575" cap="flat">
                <a:solidFill>
                  <a:srgbClr val="004AAD"/>
                </a:solidFill>
                <a:prstDash val="solid"/>
                <a:headEnd type="none" w="sm" len="sm"/>
                <a:tailEnd type="none" w="sm" len="sm"/>
              </a:ln>
            </p:spPr>
          </p:sp>
          <p:grpSp>
            <p:nvGrpSpPr>
              <p:cNvPr id="23" name="Group 23"/>
              <p:cNvGrpSpPr/>
              <p:nvPr/>
            </p:nvGrpSpPr>
            <p:grpSpPr>
              <a:xfrm>
                <a:off x="4154358" y="1190063"/>
                <a:ext cx="192186" cy="19218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dirty="0"/>
                </a:p>
              </p:txBody>
            </p:sp>
          </p:grpSp>
        </p:grpSp>
        <p:grpSp>
          <p:nvGrpSpPr>
            <p:cNvPr id="41" name="组合 40">
              <a:extLst>
                <a:ext uri="{FF2B5EF4-FFF2-40B4-BE49-F238E27FC236}">
                  <a16:creationId xmlns:a16="http://schemas.microsoft.com/office/drawing/2014/main" id="{056E79D4-1E37-FDB3-30AD-044B1E303804}"/>
                </a:ext>
              </a:extLst>
            </p:cNvPr>
            <p:cNvGrpSpPr/>
            <p:nvPr/>
          </p:nvGrpSpPr>
          <p:grpSpPr>
            <a:xfrm>
              <a:off x="11361415" y="1158402"/>
              <a:ext cx="2501921" cy="192186"/>
              <a:chOff x="14181329" y="1172046"/>
              <a:chExt cx="2501921" cy="192186"/>
            </a:xfrm>
          </p:grpSpPr>
          <p:sp>
            <p:nvSpPr>
              <p:cNvPr id="21" name="AutoShape 21"/>
              <p:cNvSpPr/>
              <p:nvPr/>
            </p:nvSpPr>
            <p:spPr>
              <a:xfrm>
                <a:off x="14391104" y="1286156"/>
                <a:ext cx="2292146" cy="0"/>
              </a:xfrm>
              <a:prstGeom prst="line">
                <a:avLst/>
              </a:prstGeom>
              <a:ln w="28575" cap="flat">
                <a:solidFill>
                  <a:srgbClr val="004AAD"/>
                </a:solidFill>
                <a:prstDash val="solid"/>
                <a:headEnd type="none" w="sm" len="sm"/>
                <a:tailEnd type="none" w="sm" len="sm"/>
              </a:ln>
            </p:spPr>
          </p:sp>
          <p:grpSp>
            <p:nvGrpSpPr>
              <p:cNvPr id="26" name="Group 26"/>
              <p:cNvGrpSpPr/>
              <p:nvPr/>
            </p:nvGrpSpPr>
            <p:grpSpPr>
              <a:xfrm>
                <a:off x="14181329" y="1172046"/>
                <a:ext cx="192186" cy="19218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dirty="0"/>
                </a:p>
              </p:txBody>
            </p:sp>
          </p:grpSp>
        </p:grpSp>
        <p:sp>
          <p:nvSpPr>
            <p:cNvPr id="33" name="TextBox 33"/>
            <p:cNvSpPr txBox="1"/>
            <p:nvPr/>
          </p:nvSpPr>
          <p:spPr>
            <a:xfrm>
              <a:off x="3776450" y="723900"/>
              <a:ext cx="11049000" cy="1077218"/>
            </a:xfrm>
            <a:prstGeom prst="rect">
              <a:avLst/>
            </a:prstGeom>
          </p:spPr>
          <p:txBody>
            <a:bodyPr wrap="square" lIns="0" tIns="0" rIns="0" bIns="0" rtlCol="0" anchor="t">
              <a:spAutoFit/>
            </a:bodyPr>
            <a:lstStyle/>
            <a:p>
              <a:pPr marL="0" lvl="0" indent="0" algn="ctr">
                <a:lnSpc>
                  <a:spcPts val="8399"/>
                </a:lnSpc>
                <a:spcBef>
                  <a:spcPct val="0"/>
                </a:spcBef>
              </a:pPr>
              <a:r>
                <a:rPr lang="zh-CN" altLang="en-US" sz="7000" b="1" spc="605" dirty="0">
                  <a:solidFill>
                    <a:srgbClr val="000000"/>
                  </a:solidFill>
                  <a:latin typeface="方正清刻本悦宋简体" panose="02000000000000000000" pitchFamily="2" charset="-122"/>
                  <a:ea typeface="方正清刻本悦宋简体" panose="02000000000000000000" pitchFamily="2" charset="-122"/>
                </a:rPr>
                <a:t>以小博大</a:t>
              </a:r>
              <a:endParaRPr lang="en-US" sz="7000" b="1" spc="605" dirty="0">
                <a:solidFill>
                  <a:srgbClr val="000000"/>
                </a:solidFill>
                <a:latin typeface="方正清刻本悦宋简体" panose="02000000000000000000" pitchFamily="2" charset="-122"/>
                <a:ea typeface="方正清刻本悦宋简体" panose="02000000000000000000" pitchFamily="2" charset="-122"/>
              </a:endParaRPr>
            </a:p>
          </p:txBody>
        </p:sp>
      </p:grpSp>
      <p:sp>
        <p:nvSpPr>
          <p:cNvPr id="34" name="TextBox 34"/>
          <p:cNvSpPr txBox="1"/>
          <p:nvPr/>
        </p:nvSpPr>
        <p:spPr>
          <a:xfrm>
            <a:off x="1604750" y="2498443"/>
            <a:ext cx="8377450" cy="6520759"/>
          </a:xfrm>
          <a:prstGeom prst="rect">
            <a:avLst/>
          </a:prstGeom>
        </p:spPr>
        <p:txBody>
          <a:bodyPr wrap="square" lIns="0" tIns="0" rIns="0" bIns="0" rtlCol="0" anchor="t">
            <a:spAutoFit/>
          </a:bodyPr>
          <a:lstStyle/>
          <a:p>
            <a:pPr>
              <a:lnSpc>
                <a:spcPts val="7434"/>
              </a:lnSpc>
            </a:pPr>
            <a:r>
              <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rPr>
              <a:t>	2005</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年</a:t>
            </a:r>
            <a:r>
              <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rPr>
              <a:t>8</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月，佛山中院判决云南红河赔偿</a:t>
            </a:r>
            <a:r>
              <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rPr>
              <a:t>1000</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万元。曾经作为红河哈尼族彝族自治州第一家上市公司云南红河被山东一家注册资金</a:t>
            </a:r>
            <a:r>
              <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rPr>
              <a:t>500</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万元的公司打垮。</a:t>
            </a:r>
            <a:endParaRPr lang="en-US" altLang="zh-CN" sz="3600" dirty="0">
              <a:solidFill>
                <a:srgbClr val="000000"/>
              </a:solidFill>
              <a:latin typeface="方正清刻本悦宋简体" panose="02000000000000000000" pitchFamily="2" charset="-122"/>
              <a:ea typeface="方正清刻本悦宋简体" panose="02000000000000000000" pitchFamily="2" charset="-122"/>
            </a:endParaRPr>
          </a:p>
          <a:p>
            <a:pPr>
              <a:lnSpc>
                <a:spcPts val="7434"/>
              </a:lnSpc>
            </a:pPr>
            <a:r>
              <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rPr>
              <a:t>	</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而这场在法律界声名远扬且本可避免的经典案例，其起因却仅仅是“红河红”与“红河”的一字之差。</a:t>
            </a:r>
            <a:endPar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endParaRPr>
          </a:p>
        </p:txBody>
      </p:sp>
      <p:pic>
        <p:nvPicPr>
          <p:cNvPr id="43" name="Picture 3">
            <a:extLst>
              <a:ext uri="{FF2B5EF4-FFF2-40B4-BE49-F238E27FC236}">
                <a16:creationId xmlns:a16="http://schemas.microsoft.com/office/drawing/2014/main" id="{2FD7BF5F-2DCF-C4FD-5744-A9D31868C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58022" y="-3875889"/>
            <a:ext cx="9881386" cy="17861764"/>
          </a:xfrm>
          <a:prstGeom prst="rect">
            <a:avLst/>
          </a:prstGeom>
        </p:spPr>
      </p:pic>
      <p:pic>
        <p:nvPicPr>
          <p:cNvPr id="1028" name="Picture 4" descr="商标侵权漫画、 的图像结果">
            <a:extLst>
              <a:ext uri="{FF2B5EF4-FFF2-40B4-BE49-F238E27FC236}">
                <a16:creationId xmlns:a16="http://schemas.microsoft.com/office/drawing/2014/main" id="{CFED00CC-5790-CE3B-C2BB-39419BCAD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2366" y="2498442"/>
            <a:ext cx="7815616" cy="66165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588F4610-6DD3-366B-1C63-8409DC5A1D1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69973"/>
          <a:stretch>
            <a:fillRect/>
          </a:stretch>
        </p:blipFill>
        <p:spPr>
          <a:xfrm flipV="1">
            <a:off x="7627171" y="9019202"/>
            <a:ext cx="3016985" cy="832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AFD3E193-7DF7-A5D0-D9AB-0C2EB60E2493}"/>
              </a:ext>
            </a:extLst>
          </p:cNvPr>
          <p:cNvPicPr>
            <a:picLocks noChangeAspect="1"/>
          </p:cNvPicPr>
          <p:nvPr/>
        </p:nvPicPr>
        <p:blipFill>
          <a:blip r:embed="rId3"/>
          <a:srcRect l="9673" t="23692" r="11165" b="24904"/>
          <a:stretch>
            <a:fillRect/>
          </a:stretch>
        </p:blipFill>
        <p:spPr>
          <a:xfrm>
            <a:off x="0" y="0"/>
            <a:ext cx="18288000" cy="10287000"/>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69973"/>
          <a:stretch>
            <a:fillRect/>
          </a:stretch>
        </p:blipFill>
        <p:spPr>
          <a:xfrm flipV="1">
            <a:off x="7635508" y="9042099"/>
            <a:ext cx="3016985" cy="832676"/>
          </a:xfrm>
          <a:prstGeom prst="rect">
            <a:avLst/>
          </a:prstGeom>
        </p:spPr>
      </p:pic>
      <p:grpSp>
        <p:nvGrpSpPr>
          <p:cNvPr id="55" name="组合 54">
            <a:extLst>
              <a:ext uri="{FF2B5EF4-FFF2-40B4-BE49-F238E27FC236}">
                <a16:creationId xmlns:a16="http://schemas.microsoft.com/office/drawing/2014/main" id="{F10FB9C0-2B1A-3236-3AA3-160DA3F40DEB}"/>
              </a:ext>
            </a:extLst>
          </p:cNvPr>
          <p:cNvGrpSpPr/>
          <p:nvPr/>
        </p:nvGrpSpPr>
        <p:grpSpPr>
          <a:xfrm>
            <a:off x="685800" y="836437"/>
            <a:ext cx="17194103" cy="7774775"/>
            <a:chOff x="342898" y="987318"/>
            <a:chExt cx="17194103" cy="7774775"/>
          </a:xfrm>
        </p:grpSpPr>
        <p:sp>
          <p:nvSpPr>
            <p:cNvPr id="34" name="AutoShape 26">
              <a:extLst>
                <a:ext uri="{FF2B5EF4-FFF2-40B4-BE49-F238E27FC236}">
                  <a16:creationId xmlns:a16="http://schemas.microsoft.com/office/drawing/2014/main" id="{028DA5B5-20DB-D6AD-A5B2-9037ED3DFE4B}"/>
                </a:ext>
              </a:extLst>
            </p:cNvPr>
            <p:cNvSpPr/>
            <p:nvPr/>
          </p:nvSpPr>
          <p:spPr>
            <a:xfrm>
              <a:off x="342900" y="5716370"/>
              <a:ext cx="16871374" cy="31639"/>
            </a:xfrm>
            <a:prstGeom prst="line">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endParaRPr lang="zh-CN" altLang="en-US" dirty="0"/>
            </a:p>
          </p:txBody>
        </p:sp>
        <p:sp>
          <p:nvSpPr>
            <p:cNvPr id="45" name="文本框 44">
              <a:extLst>
                <a:ext uri="{FF2B5EF4-FFF2-40B4-BE49-F238E27FC236}">
                  <a16:creationId xmlns:a16="http://schemas.microsoft.com/office/drawing/2014/main" id="{966B8EBB-CED5-4E66-1B68-D413DBC82CF6}"/>
                </a:ext>
              </a:extLst>
            </p:cNvPr>
            <p:cNvSpPr txBox="1"/>
            <p:nvPr/>
          </p:nvSpPr>
          <p:spPr>
            <a:xfrm>
              <a:off x="342898" y="3217161"/>
              <a:ext cx="3886200" cy="2246769"/>
            </a:xfrm>
            <a:prstGeom prst="rect">
              <a:avLst/>
            </a:prstGeom>
            <a:noFill/>
          </p:spPr>
          <p:txBody>
            <a:bodyPr wrap="square" rtlCol="0">
              <a:spAutoFit/>
            </a:bodyPr>
            <a:lstStyle/>
            <a:p>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1997</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年</a:t>
              </a:r>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6</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月</a:t>
              </a:r>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7</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日，大兴安岭北奇神保健品有限公司的“</a:t>
              </a:r>
              <a:r>
                <a:rPr lang="zh-CN" altLang="en-US" sz="2800" b="0" i="0" dirty="0">
                  <a:solidFill>
                    <a:srgbClr val="FF0000"/>
                  </a:solidFill>
                  <a:effectLst/>
                  <a:latin typeface="方正清刻本悦宋简体" panose="02000000000000000000" pitchFamily="2" charset="-122"/>
                  <a:ea typeface="方正清刻本悦宋简体" panose="02000000000000000000" pitchFamily="2" charset="-122"/>
                </a:rPr>
                <a:t>红河</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”商标由国家工商行政管理局商标局核准注册</a:t>
              </a:r>
              <a:endParaRPr lang="zh-CN" altLang="en-US" sz="2800" dirty="0">
                <a:latin typeface="方正清刻本悦宋简体" panose="02000000000000000000" pitchFamily="2" charset="-122"/>
                <a:ea typeface="方正清刻本悦宋简体" panose="02000000000000000000" pitchFamily="2" charset="-122"/>
              </a:endParaRPr>
            </a:p>
          </p:txBody>
        </p:sp>
        <p:grpSp>
          <p:nvGrpSpPr>
            <p:cNvPr id="54" name="组合 53">
              <a:extLst>
                <a:ext uri="{FF2B5EF4-FFF2-40B4-BE49-F238E27FC236}">
                  <a16:creationId xmlns:a16="http://schemas.microsoft.com/office/drawing/2014/main" id="{C291C0C0-6861-5A98-26FC-D1F988454F92}"/>
                </a:ext>
              </a:extLst>
            </p:cNvPr>
            <p:cNvGrpSpPr/>
            <p:nvPr/>
          </p:nvGrpSpPr>
          <p:grpSpPr>
            <a:xfrm>
              <a:off x="1380498" y="987318"/>
              <a:ext cx="16156503" cy="7774775"/>
              <a:chOff x="1380498" y="987318"/>
              <a:chExt cx="16156503" cy="7774775"/>
            </a:xfrm>
          </p:grpSpPr>
          <p:grpSp>
            <p:nvGrpSpPr>
              <p:cNvPr id="22" name="Group 22"/>
              <p:cNvGrpSpPr/>
              <p:nvPr/>
            </p:nvGrpSpPr>
            <p:grpSpPr>
              <a:xfrm>
                <a:off x="14697749" y="1198346"/>
                <a:ext cx="2397679" cy="660519"/>
                <a:chOff x="0" y="0"/>
                <a:chExt cx="3196906" cy="880691"/>
              </a:xfrm>
            </p:grpSpPr>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884725" cy="880691"/>
                </a:xfrm>
                <a:prstGeom prst="rect">
                  <a:avLst/>
                </a:prstGeom>
              </p:spPr>
            </p:pic>
            <p:pic>
              <p:nvPicPr>
                <p:cNvPr id="24" name="Picture 2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6090" y="0"/>
                  <a:ext cx="884725" cy="880691"/>
                </a:xfrm>
                <a:prstGeom prst="rect">
                  <a:avLst/>
                </a:prstGeom>
              </p:spPr>
            </p:pic>
            <p:pic>
              <p:nvPicPr>
                <p:cNvPr id="25" name="Picture 2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12181" y="0"/>
                  <a:ext cx="884725" cy="880691"/>
                </a:xfrm>
                <a:prstGeom prst="rect">
                  <a:avLst/>
                </a:prstGeom>
              </p:spPr>
            </p:pic>
          </p:grpSp>
          <p:sp>
            <p:nvSpPr>
              <p:cNvPr id="26" name="AutoShape 26"/>
              <p:cNvSpPr/>
              <p:nvPr/>
            </p:nvSpPr>
            <p:spPr>
              <a:xfrm>
                <a:off x="9525000" y="1485900"/>
                <a:ext cx="4875587" cy="14130"/>
              </a:xfrm>
              <a:prstGeom prst="line">
                <a:avLst/>
              </a:prstGeom>
              <a:ln w="28575" cap="flat">
                <a:solidFill>
                  <a:srgbClr val="004AAD"/>
                </a:solidFill>
                <a:prstDash val="solid"/>
                <a:headEnd type="none" w="sm" len="sm"/>
                <a:tailEnd type="none" w="sm" len="sm"/>
              </a:ln>
            </p:spPr>
          </p:sp>
          <p:sp>
            <p:nvSpPr>
              <p:cNvPr id="29" name="文本框 28">
                <a:extLst>
                  <a:ext uri="{FF2B5EF4-FFF2-40B4-BE49-F238E27FC236}">
                    <a16:creationId xmlns:a16="http://schemas.microsoft.com/office/drawing/2014/main" id="{C0D68A4F-A2C4-B0E0-6067-3D3AEB1C660B}"/>
                  </a:ext>
                </a:extLst>
              </p:cNvPr>
              <p:cNvSpPr txBox="1"/>
              <p:nvPr/>
            </p:nvSpPr>
            <p:spPr>
              <a:xfrm>
                <a:off x="1380498" y="987318"/>
                <a:ext cx="8449302" cy="951094"/>
              </a:xfrm>
              <a:prstGeom prst="rect">
                <a:avLst/>
              </a:prstGeom>
              <a:noFill/>
            </p:spPr>
            <p:txBody>
              <a:bodyPr wrap="square" rtlCol="0">
                <a:spAutoFit/>
              </a:bodyPr>
              <a:lstStyle/>
              <a:p>
                <a:pPr marL="0" lvl="0" indent="0">
                  <a:lnSpc>
                    <a:spcPts val="7877"/>
                  </a:lnSpc>
                  <a:spcBef>
                    <a:spcPct val="0"/>
                  </a:spcBef>
                </a:pPr>
                <a:r>
                  <a:rPr lang="zh-CN" altLang="en-US" sz="6000" spc="568" dirty="0">
                    <a:solidFill>
                      <a:srgbClr val="000000"/>
                    </a:solidFill>
                    <a:latin typeface="康熙字典體" panose="02010600030101010101" charset="-120"/>
                    <a:ea typeface="康熙字典體" panose="02010600030101010101" charset="-120"/>
                  </a:rPr>
                  <a:t>“</a:t>
                </a:r>
                <a:r>
                  <a:rPr lang="zh-CN" altLang="en-US" sz="6000" spc="568" dirty="0">
                    <a:solidFill>
                      <a:srgbClr val="FF0000"/>
                    </a:solidFill>
                    <a:latin typeface="康熙字典體" panose="02010600030101010101" charset="-120"/>
                    <a:ea typeface="康熙字典體" panose="02010600030101010101" charset="-120"/>
                  </a:rPr>
                  <a:t>红河红</a:t>
                </a:r>
                <a:r>
                  <a:rPr lang="zh-CN" altLang="en-US" sz="6000" spc="568" dirty="0">
                    <a:solidFill>
                      <a:srgbClr val="000000"/>
                    </a:solidFill>
                    <a:latin typeface="康熙字典體" panose="02010600030101010101" charset="-120"/>
                    <a:ea typeface="康熙字典體" panose="02010600030101010101" charset="-120"/>
                  </a:rPr>
                  <a:t>”与“</a:t>
                </a:r>
                <a:r>
                  <a:rPr lang="zh-CN" altLang="en-US" sz="6000" spc="568" dirty="0">
                    <a:solidFill>
                      <a:srgbClr val="FF0000"/>
                    </a:solidFill>
                    <a:latin typeface="康熙字典體" panose="02010600030101010101" charset="-120"/>
                    <a:ea typeface="康熙字典體" panose="02010600030101010101" charset="-120"/>
                  </a:rPr>
                  <a:t>红河</a:t>
                </a:r>
                <a:r>
                  <a:rPr lang="zh-CN" altLang="en-US" sz="6000" spc="568" dirty="0">
                    <a:solidFill>
                      <a:srgbClr val="000000"/>
                    </a:solidFill>
                    <a:latin typeface="康熙字典體" panose="02010600030101010101" charset="-120"/>
                    <a:ea typeface="康熙字典體" panose="02010600030101010101" charset="-120"/>
                  </a:rPr>
                  <a:t>”</a:t>
                </a:r>
                <a:endParaRPr lang="en-US" altLang="zh-CN" sz="6000" spc="568" dirty="0">
                  <a:solidFill>
                    <a:srgbClr val="000000"/>
                  </a:solidFill>
                  <a:latin typeface="康熙字典體" panose="02010600030101010101" charset="-120"/>
                  <a:ea typeface="康熙字典體" panose="02010600030101010101" charset="-120"/>
                </a:endParaRPr>
              </a:p>
            </p:txBody>
          </p:sp>
          <p:sp>
            <p:nvSpPr>
              <p:cNvPr id="30" name="文本框 29">
                <a:extLst>
                  <a:ext uri="{FF2B5EF4-FFF2-40B4-BE49-F238E27FC236}">
                    <a16:creationId xmlns:a16="http://schemas.microsoft.com/office/drawing/2014/main" id="{F12ADFB1-CE1A-4BC5-BE72-E2452DC14F68}"/>
                  </a:ext>
                </a:extLst>
              </p:cNvPr>
              <p:cNvSpPr txBox="1"/>
              <p:nvPr/>
            </p:nvSpPr>
            <p:spPr>
              <a:xfrm>
                <a:off x="6158714" y="3608266"/>
                <a:ext cx="3733799" cy="1815882"/>
              </a:xfrm>
              <a:prstGeom prst="rect">
                <a:avLst/>
              </a:prstGeom>
              <a:noFill/>
            </p:spPr>
            <p:txBody>
              <a:bodyPr wrap="square" rtlCol="0">
                <a:spAutoFit/>
              </a:bodyPr>
              <a:lstStyle/>
              <a:p>
                <a:r>
                  <a:rPr lang="en-US" altLang="zh-CN" sz="2800" dirty="0">
                    <a:solidFill>
                      <a:srgbClr val="242424"/>
                    </a:solidFill>
                    <a:latin typeface="方正清刻本悦宋简体" panose="02000000000000000000" pitchFamily="2" charset="-122"/>
                    <a:ea typeface="方正清刻本悦宋简体" panose="02000000000000000000" pitchFamily="2" charset="-122"/>
                  </a:rPr>
                  <a:t>2001</a:t>
                </a:r>
                <a:r>
                  <a:rPr lang="zh-CN" altLang="en-US" sz="2800" dirty="0">
                    <a:solidFill>
                      <a:srgbClr val="242424"/>
                    </a:solidFill>
                    <a:latin typeface="方正清刻本悦宋简体" panose="02000000000000000000" pitchFamily="2" charset="-122"/>
                    <a:ea typeface="方正清刻本悦宋简体" panose="02000000000000000000" pitchFamily="2" charset="-122"/>
                  </a:rPr>
                  <a:t>年</a:t>
                </a:r>
                <a:r>
                  <a:rPr lang="en-US" altLang="zh-CN" sz="2800" dirty="0">
                    <a:solidFill>
                      <a:srgbClr val="242424"/>
                    </a:solidFill>
                    <a:latin typeface="方正清刻本悦宋简体" panose="02000000000000000000" pitchFamily="2" charset="-122"/>
                    <a:ea typeface="方正清刻本悦宋简体" panose="02000000000000000000" pitchFamily="2" charset="-122"/>
                  </a:rPr>
                  <a:t>7</a:t>
                </a:r>
                <a:r>
                  <a:rPr lang="zh-CN" altLang="en-US" sz="2800" dirty="0">
                    <a:solidFill>
                      <a:srgbClr val="242424"/>
                    </a:solidFill>
                    <a:latin typeface="方正清刻本悦宋简体" panose="02000000000000000000" pitchFamily="2" charset="-122"/>
                    <a:ea typeface="方正清刻本悦宋简体" panose="02000000000000000000" pitchFamily="2" charset="-122"/>
                  </a:rPr>
                  <a:t>月</a:t>
                </a:r>
                <a:r>
                  <a:rPr lang="en-US" altLang="zh-CN" sz="2800" dirty="0">
                    <a:solidFill>
                      <a:srgbClr val="242424"/>
                    </a:solidFill>
                    <a:latin typeface="方正清刻本悦宋简体" panose="02000000000000000000" pitchFamily="2" charset="-122"/>
                    <a:ea typeface="方正清刻本悦宋简体" panose="02000000000000000000" pitchFamily="2" charset="-122"/>
                  </a:rPr>
                  <a:t>24</a:t>
                </a:r>
                <a:r>
                  <a:rPr lang="zh-CN" altLang="en-US" sz="2800" dirty="0">
                    <a:solidFill>
                      <a:srgbClr val="242424"/>
                    </a:solidFill>
                    <a:latin typeface="方正清刻本悦宋简体" panose="02000000000000000000" pitchFamily="2" charset="-122"/>
                    <a:ea typeface="方正清刻本悦宋简体" panose="02000000000000000000" pitchFamily="2" charset="-122"/>
                  </a:rPr>
                  <a:t>日，云南红河公司</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向商标局申请于啤酒商品注册“</a:t>
                </a:r>
                <a:r>
                  <a:rPr lang="zh-CN" altLang="en-US" sz="2800" b="0" i="0" dirty="0">
                    <a:solidFill>
                      <a:srgbClr val="FF0000"/>
                    </a:solidFill>
                    <a:effectLst/>
                    <a:latin typeface="方正清刻本悦宋简体" panose="02000000000000000000" pitchFamily="2" charset="-122"/>
                    <a:ea typeface="方正清刻本悦宋简体" panose="02000000000000000000" pitchFamily="2" charset="-122"/>
                  </a:rPr>
                  <a:t>红河红</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”商标。　</a:t>
                </a:r>
                <a:endPar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endParaRPr>
              </a:p>
            </p:txBody>
          </p:sp>
          <p:sp>
            <p:nvSpPr>
              <p:cNvPr id="33" name="等腰三角形 32">
                <a:extLst>
                  <a:ext uri="{FF2B5EF4-FFF2-40B4-BE49-F238E27FC236}">
                    <a16:creationId xmlns:a16="http://schemas.microsoft.com/office/drawing/2014/main" id="{F5A3C545-649B-4031-267B-68FC90B9DD8E}"/>
                  </a:ext>
                </a:extLst>
              </p:cNvPr>
              <p:cNvSpPr/>
              <p:nvPr/>
            </p:nvSpPr>
            <p:spPr>
              <a:xfrm rot="10800000">
                <a:off x="1883680" y="5411581"/>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DB745CC2-6CBF-5627-2389-FCA81B91D248}"/>
                  </a:ext>
                </a:extLst>
              </p:cNvPr>
              <p:cNvSpPr/>
              <p:nvPr/>
            </p:nvSpPr>
            <p:spPr>
              <a:xfrm>
                <a:off x="4419600" y="5748009"/>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884A2C8D-81C6-F98A-9453-D8B465647EFE}"/>
                  </a:ext>
                </a:extLst>
              </p:cNvPr>
              <p:cNvSpPr txBox="1"/>
              <p:nvPr/>
            </p:nvSpPr>
            <p:spPr>
              <a:xfrm>
                <a:off x="8686800" y="6084437"/>
                <a:ext cx="4343402" cy="2677656"/>
              </a:xfrm>
              <a:prstGeom prst="rect">
                <a:avLst/>
              </a:prstGeom>
              <a:noFill/>
            </p:spPr>
            <p:txBody>
              <a:bodyPr wrap="square" rtlCol="0">
                <a:spAutoFit/>
              </a:bodyPr>
              <a:lstStyle/>
              <a:p>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2002</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年</a:t>
                </a:r>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3</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月</a:t>
                </a:r>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2</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日，济南红河经营部与山东泰和公司签订商标使用许可合同，许可山东泰和公司在啤酒商品上独家使用“</a:t>
                </a:r>
                <a:r>
                  <a:rPr lang="zh-CN" altLang="en-US" sz="2800" b="0" i="0" dirty="0">
                    <a:solidFill>
                      <a:srgbClr val="FF0000"/>
                    </a:solidFill>
                    <a:effectLst/>
                    <a:latin typeface="方正清刻本悦宋简体" panose="02000000000000000000" pitchFamily="2" charset="-122"/>
                    <a:ea typeface="方正清刻本悦宋简体" panose="02000000000000000000" pitchFamily="2" charset="-122"/>
                  </a:rPr>
                  <a:t>红河</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”商标。</a:t>
                </a:r>
                <a:endPar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endParaRPr>
              </a:p>
              <a:p>
                <a:endParaRPr lang="zh-CN" altLang="en-US" sz="2800" dirty="0">
                  <a:latin typeface="方正清刻本悦宋简体" panose="02000000000000000000" pitchFamily="2" charset="-122"/>
                  <a:ea typeface="方正清刻本悦宋简体" panose="02000000000000000000" pitchFamily="2" charset="-122"/>
                </a:endParaRPr>
              </a:p>
            </p:txBody>
          </p:sp>
          <p:sp>
            <p:nvSpPr>
              <p:cNvPr id="46" name="文本框 45">
                <a:extLst>
                  <a:ext uri="{FF2B5EF4-FFF2-40B4-BE49-F238E27FC236}">
                    <a16:creationId xmlns:a16="http://schemas.microsoft.com/office/drawing/2014/main" id="{E24D91B1-A8B8-59A2-E5E6-0F0C6603F3E7}"/>
                  </a:ext>
                </a:extLst>
              </p:cNvPr>
              <p:cNvSpPr txBox="1"/>
              <p:nvPr/>
            </p:nvSpPr>
            <p:spPr>
              <a:xfrm>
                <a:off x="2574017" y="6043357"/>
                <a:ext cx="4343402" cy="2246769"/>
              </a:xfrm>
              <a:prstGeom prst="rect">
                <a:avLst/>
              </a:prstGeom>
              <a:noFill/>
            </p:spPr>
            <p:txBody>
              <a:bodyPr wrap="square" rtlCol="0">
                <a:spAutoFit/>
              </a:bodyPr>
              <a:lstStyle/>
              <a:p>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2000</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年</a:t>
                </a:r>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11</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月，这个握着“</a:t>
                </a:r>
                <a:r>
                  <a:rPr lang="zh-CN" altLang="en-US" sz="2800" b="0" i="0" dirty="0">
                    <a:solidFill>
                      <a:srgbClr val="FF0000"/>
                    </a:solidFill>
                    <a:effectLst/>
                    <a:latin typeface="方正清刻本悦宋简体" panose="02000000000000000000" pitchFamily="2" charset="-122"/>
                    <a:ea typeface="方正清刻本悦宋简体" panose="02000000000000000000" pitchFamily="2" charset="-122"/>
                  </a:rPr>
                  <a:t>红河</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”商标却未生产过红河啤酒的公司，将红河商标转让至山东省红河饮料制剂经营部</a:t>
                </a:r>
                <a:endParaRPr lang="zh-CN" altLang="en-US" sz="2800" dirty="0">
                  <a:latin typeface="方正清刻本悦宋简体" panose="02000000000000000000" pitchFamily="2" charset="-122"/>
                  <a:ea typeface="方正清刻本悦宋简体" panose="02000000000000000000" pitchFamily="2" charset="-122"/>
                </a:endParaRPr>
              </a:p>
            </p:txBody>
          </p:sp>
          <p:sp>
            <p:nvSpPr>
              <p:cNvPr id="47" name="文本框 46">
                <a:extLst>
                  <a:ext uri="{FF2B5EF4-FFF2-40B4-BE49-F238E27FC236}">
                    <a16:creationId xmlns:a16="http://schemas.microsoft.com/office/drawing/2014/main" id="{AEE3741B-09E4-10F4-ADC9-35419A558DB4}"/>
                  </a:ext>
                </a:extLst>
              </p:cNvPr>
              <p:cNvSpPr txBox="1"/>
              <p:nvPr/>
            </p:nvSpPr>
            <p:spPr>
              <a:xfrm>
                <a:off x="11515988" y="2602465"/>
                <a:ext cx="6021013" cy="2677656"/>
              </a:xfrm>
              <a:prstGeom prst="rect">
                <a:avLst/>
              </a:prstGeom>
              <a:noFill/>
            </p:spPr>
            <p:txBody>
              <a:bodyPr wrap="square" rtlCol="0">
                <a:spAutoFit/>
              </a:bodyPr>
              <a:lstStyle/>
              <a:p>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2004</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年</a:t>
                </a:r>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3</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月，济南红河公司和“</a:t>
                </a:r>
                <a:r>
                  <a:rPr lang="zh-CN" altLang="en-US" sz="2800" b="0" i="0" dirty="0">
                    <a:solidFill>
                      <a:srgbClr val="FF0000"/>
                    </a:solidFill>
                    <a:effectLst/>
                    <a:latin typeface="方正清刻本悦宋简体" panose="02000000000000000000" pitchFamily="2" charset="-122"/>
                    <a:ea typeface="方正清刻本悦宋简体" panose="02000000000000000000" pitchFamily="2" charset="-122"/>
                  </a:rPr>
                  <a:t>红河</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”商标独家使用权的山东泰和公司决定向法院提起诉讼，要求云南红河停止生产、销售和宣传侵犯“</a:t>
                </a:r>
                <a:r>
                  <a:rPr lang="zh-CN" altLang="en-US" sz="2800" b="0" i="0" dirty="0">
                    <a:solidFill>
                      <a:srgbClr val="FF0000"/>
                    </a:solidFill>
                    <a:effectLst/>
                    <a:latin typeface="方正清刻本悦宋简体" panose="02000000000000000000" pitchFamily="2" charset="-122"/>
                    <a:ea typeface="方正清刻本悦宋简体" panose="02000000000000000000" pitchFamily="2" charset="-122"/>
                  </a:rPr>
                  <a:t>红河</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”注册商标专用权的“</a:t>
                </a:r>
                <a:r>
                  <a:rPr lang="zh-CN" altLang="en-US" sz="2800" b="0" i="0" dirty="0">
                    <a:solidFill>
                      <a:srgbClr val="FF0000"/>
                    </a:solidFill>
                    <a:effectLst/>
                    <a:latin typeface="方正清刻本悦宋简体" panose="02000000000000000000" pitchFamily="2" charset="-122"/>
                    <a:ea typeface="方正清刻本悦宋简体" panose="02000000000000000000" pitchFamily="2" charset="-122"/>
                  </a:rPr>
                  <a:t>红河红</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”啤酒，并索赔人民币</a:t>
                </a:r>
                <a:r>
                  <a:rPr lang="en-US" altLang="zh-CN" sz="2800" b="0" i="0" dirty="0">
                    <a:solidFill>
                      <a:srgbClr val="242424"/>
                    </a:solidFill>
                    <a:effectLst/>
                    <a:latin typeface="方正清刻本悦宋简体" panose="02000000000000000000" pitchFamily="2" charset="-122"/>
                    <a:ea typeface="方正清刻本悦宋简体" panose="02000000000000000000" pitchFamily="2" charset="-122"/>
                  </a:rPr>
                  <a:t>1000</a:t>
                </a:r>
                <a:r>
                  <a:rPr lang="zh-CN" altLang="en-US" sz="2800" b="0" i="0" dirty="0">
                    <a:solidFill>
                      <a:srgbClr val="242424"/>
                    </a:solidFill>
                    <a:effectLst/>
                    <a:latin typeface="方正清刻本悦宋简体" panose="02000000000000000000" pitchFamily="2" charset="-122"/>
                    <a:ea typeface="方正清刻本悦宋简体" panose="02000000000000000000" pitchFamily="2" charset="-122"/>
                  </a:rPr>
                  <a:t>万元。</a:t>
                </a:r>
                <a:endParaRPr lang="zh-CN" altLang="en-US" sz="2800" dirty="0">
                  <a:latin typeface="方正清刻本悦宋简体" panose="02000000000000000000" pitchFamily="2" charset="-122"/>
                  <a:ea typeface="方正清刻本悦宋简体" panose="02000000000000000000" pitchFamily="2" charset="-122"/>
                </a:endParaRPr>
              </a:p>
            </p:txBody>
          </p:sp>
          <p:sp>
            <p:nvSpPr>
              <p:cNvPr id="49" name="等腰三角形 48">
                <a:extLst>
                  <a:ext uri="{FF2B5EF4-FFF2-40B4-BE49-F238E27FC236}">
                    <a16:creationId xmlns:a16="http://schemas.microsoft.com/office/drawing/2014/main" id="{B9144321-78FE-B4BE-8F4E-AC2FFD5D661C}"/>
                  </a:ext>
                </a:extLst>
              </p:cNvPr>
              <p:cNvSpPr/>
              <p:nvPr/>
            </p:nvSpPr>
            <p:spPr>
              <a:xfrm rot="10800000">
                <a:off x="14526495" y="5425537"/>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3738F5BF-83AA-AD5D-C71D-2BD285DAFCA8}"/>
                  </a:ext>
                </a:extLst>
              </p:cNvPr>
              <p:cNvSpPr/>
              <p:nvPr/>
            </p:nvSpPr>
            <p:spPr>
              <a:xfrm rot="10800000">
                <a:off x="7699496" y="5455315"/>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6E09B07E-BC0A-035B-4E69-8B25D1FC91AF}"/>
                  </a:ext>
                </a:extLst>
              </p:cNvPr>
              <p:cNvSpPr/>
              <p:nvPr/>
            </p:nvSpPr>
            <p:spPr>
              <a:xfrm>
                <a:off x="10360389" y="5716370"/>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7" name="Picture 3">
            <a:extLst>
              <a:ext uri="{FF2B5EF4-FFF2-40B4-BE49-F238E27FC236}">
                <a16:creationId xmlns:a16="http://schemas.microsoft.com/office/drawing/2014/main" id="{6F228A23-1A04-BF31-7650-1CC00674B7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4203307" y="-3979798"/>
            <a:ext cx="9881386" cy="178617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a:extLst>
              <a:ext uri="{FF2B5EF4-FFF2-40B4-BE49-F238E27FC236}">
                <a16:creationId xmlns:a16="http://schemas.microsoft.com/office/drawing/2014/main" id="{C609C36F-0803-AA57-178D-E0E7CEE21AC7}"/>
              </a:ext>
            </a:extLst>
          </p:cNvPr>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21" name="Picture 2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69973"/>
          <a:stretch>
            <a:fillRect/>
          </a:stretch>
        </p:blipFill>
        <p:spPr>
          <a:xfrm flipV="1">
            <a:off x="7635508" y="9042099"/>
            <a:ext cx="3016985" cy="832676"/>
          </a:xfrm>
          <a:prstGeom prst="rect">
            <a:avLst/>
          </a:prstGeom>
        </p:spPr>
      </p:pic>
      <p:grpSp>
        <p:nvGrpSpPr>
          <p:cNvPr id="38" name="组合 37">
            <a:extLst>
              <a:ext uri="{FF2B5EF4-FFF2-40B4-BE49-F238E27FC236}">
                <a16:creationId xmlns:a16="http://schemas.microsoft.com/office/drawing/2014/main" id="{D3449346-436D-DDDA-C20C-1B756E6427D2}"/>
              </a:ext>
            </a:extLst>
          </p:cNvPr>
          <p:cNvGrpSpPr/>
          <p:nvPr/>
        </p:nvGrpSpPr>
        <p:grpSpPr>
          <a:xfrm>
            <a:off x="533400" y="678503"/>
            <a:ext cx="16544710" cy="916789"/>
            <a:chOff x="457200" y="1033972"/>
            <a:chExt cx="16544710" cy="916789"/>
          </a:xfrm>
        </p:grpSpPr>
        <p:grpSp>
          <p:nvGrpSpPr>
            <p:cNvPr id="22" name="Group 22"/>
            <p:cNvGrpSpPr/>
            <p:nvPr/>
          </p:nvGrpSpPr>
          <p:grpSpPr>
            <a:xfrm>
              <a:off x="14604231" y="1155640"/>
              <a:ext cx="2397679" cy="660519"/>
              <a:chOff x="0" y="0"/>
              <a:chExt cx="3196906" cy="880691"/>
            </a:xfrm>
          </p:grpSpPr>
          <p:pic>
            <p:nvPicPr>
              <p:cNvPr id="23" name="Picture 2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884725" cy="880691"/>
              </a:xfrm>
              <a:prstGeom prst="rect">
                <a:avLst/>
              </a:prstGeom>
            </p:spPr>
          </p:pic>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6090" y="0"/>
                <a:ext cx="884725" cy="880691"/>
              </a:xfrm>
              <a:prstGeom prst="rect">
                <a:avLst/>
              </a:prstGeom>
            </p:spPr>
          </p:pic>
          <p:pic>
            <p:nvPicPr>
              <p:cNvPr id="25" name="Picture 2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312181" y="0"/>
                <a:ext cx="884725" cy="880691"/>
              </a:xfrm>
              <a:prstGeom prst="rect">
                <a:avLst/>
              </a:prstGeom>
            </p:spPr>
          </p:pic>
        </p:grpSp>
        <p:sp>
          <p:nvSpPr>
            <p:cNvPr id="26" name="AutoShape 26"/>
            <p:cNvSpPr/>
            <p:nvPr/>
          </p:nvSpPr>
          <p:spPr>
            <a:xfrm>
              <a:off x="8077200" y="1485900"/>
              <a:ext cx="6323387" cy="14130"/>
            </a:xfrm>
            <a:prstGeom prst="line">
              <a:avLst/>
            </a:prstGeom>
            <a:ln w="28575" cap="flat">
              <a:solidFill>
                <a:srgbClr val="004AAD"/>
              </a:solidFill>
              <a:prstDash val="solid"/>
              <a:headEnd type="none" w="sm" len="sm"/>
              <a:tailEnd type="none" w="sm" len="sm"/>
            </a:ln>
          </p:spPr>
        </p:sp>
        <p:sp>
          <p:nvSpPr>
            <p:cNvPr id="30" name="TextBox 30"/>
            <p:cNvSpPr txBox="1"/>
            <p:nvPr/>
          </p:nvSpPr>
          <p:spPr>
            <a:xfrm>
              <a:off x="457200" y="1033972"/>
              <a:ext cx="8953500" cy="916789"/>
            </a:xfrm>
            <a:prstGeom prst="rect">
              <a:avLst/>
            </a:prstGeom>
          </p:spPr>
          <p:txBody>
            <a:bodyPr wrap="square" lIns="0" tIns="0" rIns="0" bIns="0" rtlCol="0" anchor="t">
              <a:spAutoFit/>
            </a:bodyPr>
            <a:lstStyle/>
            <a:p>
              <a:pPr>
                <a:lnSpc>
                  <a:spcPts val="7877"/>
                </a:lnSpc>
                <a:spcBef>
                  <a:spcPct val="0"/>
                </a:spcBef>
              </a:pPr>
              <a:r>
                <a:rPr lang="zh-CN" altLang="en-US" sz="5400" dirty="0">
                  <a:solidFill>
                    <a:schemeClr val="accent6">
                      <a:lumMod val="75000"/>
                    </a:schemeClr>
                  </a:solidFill>
                  <a:latin typeface="康熙字典體" panose="02010600030101010101" charset="-120"/>
                  <a:ea typeface="康熙字典體" panose="02010600030101010101" charset="-120"/>
                </a:rPr>
                <a:t>一波三折</a:t>
              </a:r>
              <a:r>
                <a:rPr lang="en-US" altLang="zh-CN" sz="5400" dirty="0">
                  <a:solidFill>
                    <a:schemeClr val="accent6">
                      <a:lumMod val="75000"/>
                    </a:schemeClr>
                  </a:solidFill>
                  <a:latin typeface="康熙字典體" panose="02010600030101010101" charset="-120"/>
                  <a:ea typeface="康熙字典體" panose="02010600030101010101" charset="-120"/>
                </a:rPr>
                <a:t>——</a:t>
              </a:r>
              <a:r>
                <a:rPr lang="zh-CN" altLang="en-US" sz="5400" dirty="0">
                  <a:latin typeface="康熙字典體" panose="02010600030101010101" charset="-120"/>
                  <a:ea typeface="康熙字典體" panose="02010600030101010101" charset="-120"/>
                </a:rPr>
                <a:t>最高院再</a:t>
              </a:r>
              <a:r>
                <a:rPr lang="zh-CN" altLang="en-US" sz="5400" dirty="0">
                  <a:latin typeface="方正清刻本悦宋简体" panose="02000000000000000000" pitchFamily="2" charset="-122"/>
                  <a:ea typeface="方正清刻本悦宋简体" panose="02000000000000000000" pitchFamily="2" charset="-122"/>
                </a:rPr>
                <a:t>审</a:t>
              </a:r>
            </a:p>
          </p:txBody>
        </p:sp>
      </p:grpSp>
      <p:sp>
        <p:nvSpPr>
          <p:cNvPr id="31" name="文本框 30">
            <a:extLst>
              <a:ext uri="{FF2B5EF4-FFF2-40B4-BE49-F238E27FC236}">
                <a16:creationId xmlns:a16="http://schemas.microsoft.com/office/drawing/2014/main" id="{6B1F2D69-A40A-70BC-C87E-6A747DB3CD86}"/>
              </a:ext>
            </a:extLst>
          </p:cNvPr>
          <p:cNvSpPr txBox="1"/>
          <p:nvPr/>
        </p:nvSpPr>
        <p:spPr>
          <a:xfrm>
            <a:off x="2209800" y="2335199"/>
            <a:ext cx="15468600" cy="707886"/>
          </a:xfrm>
          <a:prstGeom prst="rect">
            <a:avLst/>
          </a:prstGeom>
          <a:noFill/>
        </p:spPr>
        <p:txBody>
          <a:bodyPr wrap="square" rtlCol="0">
            <a:spAutoFit/>
          </a:bodyPr>
          <a:lstStyle/>
          <a:p>
            <a:r>
              <a:rPr lang="zh-CN" altLang="en-US" sz="4000" dirty="0">
                <a:solidFill>
                  <a:schemeClr val="tx2">
                    <a:lumMod val="60000"/>
                    <a:lumOff val="40000"/>
                  </a:schemeClr>
                </a:solidFill>
                <a:latin typeface="方正清刻本悦宋简体" panose="02000000000000000000" pitchFamily="2" charset="-122"/>
                <a:ea typeface="方正清刻本悦宋简体" panose="02000000000000000000" pitchFamily="2" charset="-122"/>
              </a:rPr>
              <a:t>本已尘埃落定的案件，却在最高院再审的过程中出现了扭转。</a:t>
            </a:r>
            <a:endParaRPr lang="en-US" altLang="zh-CN" sz="4000" dirty="0">
              <a:solidFill>
                <a:schemeClr val="tx2">
                  <a:lumMod val="60000"/>
                  <a:lumOff val="40000"/>
                </a:schemeClr>
              </a:solidFill>
              <a:latin typeface="方正清刻本悦宋简体" panose="02000000000000000000" pitchFamily="2" charset="-122"/>
              <a:ea typeface="方正清刻本悦宋简体" panose="02000000000000000000" pitchFamily="2" charset="-122"/>
            </a:endParaRPr>
          </a:p>
        </p:txBody>
      </p:sp>
      <p:grpSp>
        <p:nvGrpSpPr>
          <p:cNvPr id="37" name="组合 36">
            <a:extLst>
              <a:ext uri="{FF2B5EF4-FFF2-40B4-BE49-F238E27FC236}">
                <a16:creationId xmlns:a16="http://schemas.microsoft.com/office/drawing/2014/main" id="{20DD5D0B-B6D3-36F3-EBFC-73A5FE6A1A74}"/>
              </a:ext>
            </a:extLst>
          </p:cNvPr>
          <p:cNvGrpSpPr/>
          <p:nvPr/>
        </p:nvGrpSpPr>
        <p:grpSpPr>
          <a:xfrm>
            <a:off x="499641" y="3512082"/>
            <a:ext cx="3865897" cy="2842983"/>
            <a:chOff x="1028700" y="2088901"/>
            <a:chExt cx="3865897" cy="2842983"/>
          </a:xfrm>
        </p:grpSpPr>
        <p:sp>
          <p:nvSpPr>
            <p:cNvPr id="32" name="TextBox 31">
              <a:extLst>
                <a:ext uri="{FF2B5EF4-FFF2-40B4-BE49-F238E27FC236}">
                  <a16:creationId xmlns:a16="http://schemas.microsoft.com/office/drawing/2014/main" id="{E0CCBA97-0ADC-A75A-37C4-6E77751882EA}"/>
                </a:ext>
              </a:extLst>
            </p:cNvPr>
            <p:cNvSpPr txBox="1"/>
            <p:nvPr/>
          </p:nvSpPr>
          <p:spPr>
            <a:xfrm>
              <a:off x="1028700" y="2088901"/>
              <a:ext cx="3865897" cy="2842983"/>
            </a:xfrm>
            <a:prstGeom prst="rect">
              <a:avLst/>
            </a:prstGeom>
          </p:spPr>
          <p:txBody>
            <a:bodyPr lIns="0" tIns="0" rIns="0" bIns="0" rtlCol="0" anchor="t">
              <a:spAutoFit/>
            </a:bodyPr>
            <a:lstStyle/>
            <a:p>
              <a:pPr algn="ctr">
                <a:lnSpc>
                  <a:spcPts val="23325"/>
                </a:lnSpc>
              </a:pPr>
              <a:r>
                <a:rPr lang="en-US" sz="16660" dirty="0">
                  <a:solidFill>
                    <a:srgbClr val="7584A4"/>
                  </a:solidFill>
                  <a:latin typeface="字由点字大字报" panose="00020600040101010101" charset="-122"/>
                </a:rPr>
                <a:t>1</a:t>
              </a:r>
            </a:p>
          </p:txBody>
        </p:sp>
        <p:pic>
          <p:nvPicPr>
            <p:cNvPr id="33" name="Picture 21">
              <a:extLst>
                <a:ext uri="{FF2B5EF4-FFF2-40B4-BE49-F238E27FC236}">
                  <a16:creationId xmlns:a16="http://schemas.microsoft.com/office/drawing/2014/main" id="{A68E3960-B575-353F-BECD-247D3CA06E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815990">
              <a:off x="1629630" y="3091410"/>
              <a:ext cx="2664037" cy="837961"/>
            </a:xfrm>
            <a:prstGeom prst="rect">
              <a:avLst/>
            </a:prstGeom>
          </p:spPr>
        </p:pic>
      </p:grpSp>
      <p:grpSp>
        <p:nvGrpSpPr>
          <p:cNvPr id="36" name="组合 35">
            <a:extLst>
              <a:ext uri="{FF2B5EF4-FFF2-40B4-BE49-F238E27FC236}">
                <a16:creationId xmlns:a16="http://schemas.microsoft.com/office/drawing/2014/main" id="{259F4568-7E8B-08EC-F3F1-56A0F2842B7A}"/>
              </a:ext>
            </a:extLst>
          </p:cNvPr>
          <p:cNvGrpSpPr/>
          <p:nvPr/>
        </p:nvGrpSpPr>
        <p:grpSpPr>
          <a:xfrm>
            <a:off x="533400" y="6024123"/>
            <a:ext cx="3865897" cy="2842983"/>
            <a:chOff x="1068053" y="6965983"/>
            <a:chExt cx="3865897" cy="2842983"/>
          </a:xfrm>
        </p:grpSpPr>
        <p:pic>
          <p:nvPicPr>
            <p:cNvPr id="34" name="Picture 21">
              <a:extLst>
                <a:ext uri="{FF2B5EF4-FFF2-40B4-BE49-F238E27FC236}">
                  <a16:creationId xmlns:a16="http://schemas.microsoft.com/office/drawing/2014/main" id="{4AFFD555-27F5-C8BC-ADCA-E8CF0564C9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815990">
              <a:off x="1629628" y="8095944"/>
              <a:ext cx="2664037" cy="837961"/>
            </a:xfrm>
            <a:prstGeom prst="rect">
              <a:avLst/>
            </a:prstGeom>
          </p:spPr>
        </p:pic>
        <p:sp>
          <p:nvSpPr>
            <p:cNvPr id="35" name="TextBox 22">
              <a:extLst>
                <a:ext uri="{FF2B5EF4-FFF2-40B4-BE49-F238E27FC236}">
                  <a16:creationId xmlns:a16="http://schemas.microsoft.com/office/drawing/2014/main" id="{57DC88F7-EED7-D12F-9E09-02AD79844151}"/>
                </a:ext>
              </a:extLst>
            </p:cNvPr>
            <p:cNvSpPr txBox="1"/>
            <p:nvPr/>
          </p:nvSpPr>
          <p:spPr>
            <a:xfrm>
              <a:off x="1068053" y="6965983"/>
              <a:ext cx="3865897" cy="2842983"/>
            </a:xfrm>
            <a:prstGeom prst="rect">
              <a:avLst/>
            </a:prstGeom>
          </p:spPr>
          <p:txBody>
            <a:bodyPr lIns="0" tIns="0" rIns="0" bIns="0" rtlCol="0" anchor="t">
              <a:spAutoFit/>
            </a:bodyPr>
            <a:lstStyle/>
            <a:p>
              <a:pPr algn="ctr">
                <a:lnSpc>
                  <a:spcPts val="23325"/>
                </a:lnSpc>
              </a:pPr>
              <a:r>
                <a:rPr lang="en-US" sz="16660" dirty="0">
                  <a:solidFill>
                    <a:srgbClr val="7584A4"/>
                  </a:solidFill>
                  <a:latin typeface="字由点字大字报" panose="00020600040101010101" charset="-122"/>
                </a:rPr>
                <a:t>2</a:t>
              </a:r>
            </a:p>
          </p:txBody>
        </p:sp>
      </p:grpSp>
      <p:sp>
        <p:nvSpPr>
          <p:cNvPr id="39" name="文本框 38">
            <a:extLst>
              <a:ext uri="{FF2B5EF4-FFF2-40B4-BE49-F238E27FC236}">
                <a16:creationId xmlns:a16="http://schemas.microsoft.com/office/drawing/2014/main" id="{507ADA1A-10DF-E5CF-2390-02D968039CC4}"/>
              </a:ext>
            </a:extLst>
          </p:cNvPr>
          <p:cNvSpPr txBox="1"/>
          <p:nvPr/>
        </p:nvSpPr>
        <p:spPr>
          <a:xfrm>
            <a:off x="4404865" y="4027817"/>
            <a:ext cx="11811000" cy="2092881"/>
          </a:xfrm>
          <a:prstGeom prst="rect">
            <a:avLst/>
          </a:prstGeom>
          <a:noFill/>
        </p:spPr>
        <p:txBody>
          <a:bodyPr wrap="square" rtlCol="0">
            <a:spAutoFit/>
          </a:bodyPr>
          <a:lstStyle/>
          <a:p>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本案的争议焦点之一是：云南红河公司在啤酒商品上使用</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FF0000"/>
                </a:solidFill>
                <a:effectLst/>
                <a:latin typeface="方正清刻本悦宋简体" panose="02000000000000000000" pitchFamily="2" charset="-122"/>
                <a:ea typeface="方正清刻本悦宋简体" panose="02000000000000000000" pitchFamily="2" charset="-122"/>
              </a:rPr>
              <a:t>红河红</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商标是否侵犯被申请人的</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FF0000"/>
                </a:solidFill>
                <a:effectLst/>
                <a:latin typeface="方正清刻本悦宋简体" panose="02000000000000000000" pitchFamily="2" charset="-122"/>
                <a:ea typeface="方正清刻本悦宋简体" panose="02000000000000000000" pitchFamily="2" charset="-122"/>
              </a:rPr>
              <a:t>红河</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注册商标专用权问题。最高院认为，商标局已裁定云南红河公司申请的</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FF0000"/>
                </a:solidFill>
                <a:effectLst/>
                <a:latin typeface="方正清刻本悦宋简体" panose="02000000000000000000" pitchFamily="2" charset="-122"/>
                <a:ea typeface="方正清刻本悦宋简体" panose="02000000000000000000" pitchFamily="2" charset="-122"/>
              </a:rPr>
              <a:t>红河红</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商标</a:t>
            </a:r>
            <a:r>
              <a:rPr lang="zh-CN" altLang="en-US" sz="2600" b="1" i="0" u="sng" dirty="0">
                <a:solidFill>
                  <a:schemeClr val="tx2">
                    <a:lumMod val="60000"/>
                    <a:lumOff val="40000"/>
                  </a:schemeClr>
                </a:solidFill>
                <a:effectLst/>
                <a:latin typeface="方正清刻本悦宋简体" panose="02000000000000000000" pitchFamily="2" charset="-122"/>
                <a:ea typeface="方正清刻本悦宋简体" panose="02000000000000000000" pitchFamily="2" charset="-122"/>
              </a:rPr>
              <a:t>不予核准</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 因此该公司未获得过</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FF0000"/>
                </a:solidFill>
                <a:effectLst/>
                <a:latin typeface="方正清刻本悦宋简体" panose="02000000000000000000" pitchFamily="2" charset="-122"/>
                <a:ea typeface="方正清刻本悦宋简体" panose="02000000000000000000" pitchFamily="2" charset="-122"/>
              </a:rPr>
              <a:t>红河红</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注册商标专用权。由此</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申请再审人称其在被控侵权期间拥有</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红河红</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注册商标专用权的再审理由</a:t>
            </a:r>
            <a:r>
              <a:rPr lang="zh-CN" altLang="en-US" sz="2600" b="1" i="0" u="sng" dirty="0">
                <a:solidFill>
                  <a:schemeClr val="tx2">
                    <a:lumMod val="60000"/>
                    <a:lumOff val="40000"/>
                  </a:schemeClr>
                </a:solidFill>
                <a:effectLst/>
                <a:latin typeface="方正清刻本悦宋简体" panose="02000000000000000000" pitchFamily="2" charset="-122"/>
                <a:ea typeface="方正清刻本悦宋简体" panose="02000000000000000000" pitchFamily="2" charset="-122"/>
              </a:rPr>
              <a:t>不能成立</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a:t>
            </a:r>
            <a:endPar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endParaRPr>
          </a:p>
        </p:txBody>
      </p:sp>
      <p:sp>
        <p:nvSpPr>
          <p:cNvPr id="40" name="文本框 39">
            <a:extLst>
              <a:ext uri="{FF2B5EF4-FFF2-40B4-BE49-F238E27FC236}">
                <a16:creationId xmlns:a16="http://schemas.microsoft.com/office/drawing/2014/main" id="{FC20E6BD-B8E9-3ABF-8DC7-EC8B7DBC0AB3}"/>
              </a:ext>
            </a:extLst>
          </p:cNvPr>
          <p:cNvSpPr txBox="1"/>
          <p:nvPr/>
        </p:nvSpPr>
        <p:spPr>
          <a:xfrm>
            <a:off x="4433056" y="6834198"/>
            <a:ext cx="11811000" cy="1292662"/>
          </a:xfrm>
          <a:prstGeom prst="rect">
            <a:avLst/>
          </a:prstGeom>
          <a:noFill/>
        </p:spPr>
        <p:txBody>
          <a:bodyPr wrap="square" rtlCol="0">
            <a:spAutoFit/>
          </a:bodyPr>
          <a:lstStyle/>
          <a:p>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综合本案中</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FF0000"/>
                </a:solidFill>
                <a:effectLst/>
                <a:latin typeface="方正清刻本悦宋简体" panose="02000000000000000000" pitchFamily="2" charset="-122"/>
                <a:ea typeface="方正清刻本悦宋简体" panose="02000000000000000000" pitchFamily="2" charset="-122"/>
              </a:rPr>
              <a:t>红河红</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商标与</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FF0000"/>
                </a:solidFill>
                <a:effectLst/>
                <a:latin typeface="方正清刻本悦宋简体" panose="02000000000000000000" pitchFamily="2" charset="-122"/>
                <a:ea typeface="方正清刻本悦宋简体" panose="02000000000000000000" pitchFamily="2" charset="-122"/>
              </a:rPr>
              <a:t>红河</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注册商标的字形、读音、含义以及二者的显著性程度和知名度、商标实际使用情况等相关因素</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本院认定二者</a:t>
            </a:r>
            <a:r>
              <a:rPr lang="zh-CN" altLang="en-US" sz="2600" b="1" u="sng" dirty="0">
                <a:solidFill>
                  <a:schemeClr val="tx2">
                    <a:lumMod val="60000"/>
                    <a:lumOff val="40000"/>
                  </a:schemeClr>
                </a:solidFill>
                <a:effectLst/>
                <a:latin typeface="方正清刻本悦宋简体" panose="02000000000000000000" pitchFamily="2" charset="-122"/>
                <a:ea typeface="方正清刻本悦宋简体" panose="02000000000000000000" pitchFamily="2" charset="-122"/>
              </a:rPr>
              <a:t>不构成</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近似商标</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云南红河公司使用</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FF0000"/>
                </a:solidFill>
                <a:effectLst/>
                <a:latin typeface="方正清刻本悦宋简体" panose="02000000000000000000" pitchFamily="2" charset="-122"/>
                <a:ea typeface="方正清刻本悦宋简体" panose="02000000000000000000" pitchFamily="2" charset="-122"/>
              </a:rPr>
              <a:t>红河红</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商标的行为</a:t>
            </a:r>
            <a:r>
              <a:rPr lang="zh-CN" altLang="en-US" sz="2600" b="1" u="sng" dirty="0">
                <a:solidFill>
                  <a:schemeClr val="tx2">
                    <a:lumMod val="60000"/>
                    <a:lumOff val="40000"/>
                  </a:schemeClr>
                </a:solidFill>
                <a:effectLst/>
                <a:latin typeface="方正清刻本悦宋简体" panose="02000000000000000000" pitchFamily="2" charset="-122"/>
                <a:ea typeface="方正清刻本悦宋简体" panose="02000000000000000000" pitchFamily="2" charset="-122"/>
              </a:rPr>
              <a:t>未侵犯</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被申请人的</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FF0000"/>
                </a:solidFill>
                <a:effectLst/>
                <a:latin typeface="方正清刻本悦宋简体" panose="02000000000000000000" pitchFamily="2" charset="-122"/>
                <a:ea typeface="方正清刻本悦宋简体" panose="02000000000000000000" pitchFamily="2" charset="-122"/>
              </a:rPr>
              <a:t>红河</a:t>
            </a:r>
            <a:r>
              <a:rPr lang="en-US" altLang="zh-CN" sz="2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2600" b="0" i="0" dirty="0">
                <a:solidFill>
                  <a:srgbClr val="191919"/>
                </a:solidFill>
                <a:effectLst/>
                <a:latin typeface="方正清刻本悦宋简体" panose="02000000000000000000" pitchFamily="2" charset="-122"/>
                <a:ea typeface="方正清刻本悦宋简体" panose="02000000000000000000" pitchFamily="2" charset="-122"/>
              </a:rPr>
              <a:t>注册商标专用权。</a:t>
            </a:r>
            <a:endParaRPr lang="zh-CN" altLang="en-US" sz="2600" dirty="0">
              <a:latin typeface="方正清刻本悦宋简体" panose="02000000000000000000" pitchFamily="2" charset="-122"/>
              <a:ea typeface="方正清刻本悦宋简体" panose="02000000000000000000" pitchFamily="2" charset="-122"/>
            </a:endParaRPr>
          </a:p>
        </p:txBody>
      </p:sp>
      <p:pic>
        <p:nvPicPr>
          <p:cNvPr id="43" name="Picture 3">
            <a:extLst>
              <a:ext uri="{FF2B5EF4-FFF2-40B4-BE49-F238E27FC236}">
                <a16:creationId xmlns:a16="http://schemas.microsoft.com/office/drawing/2014/main" id="{32ADB7DC-22D8-FB6F-BE75-CAD32421FF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4203307" y="-3856625"/>
            <a:ext cx="9881386" cy="178617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2">
            <a:extLst>
              <a:ext uri="{FF2B5EF4-FFF2-40B4-BE49-F238E27FC236}">
                <a16:creationId xmlns:a16="http://schemas.microsoft.com/office/drawing/2014/main" id="{2056F318-7616-56E3-10BA-431DB9D7381E}"/>
              </a:ext>
            </a:extLst>
          </p:cNvPr>
          <p:cNvPicPr>
            <a:picLocks noChangeAspect="1"/>
          </p:cNvPicPr>
          <p:nvPr/>
        </p:nvPicPr>
        <p:blipFill>
          <a:blip r:embed="rId2"/>
          <a:srcRect l="9673" t="23692" r="11165" b="24904"/>
          <a:stretch>
            <a:fillRect/>
          </a:stretch>
        </p:blipFill>
        <p:spPr>
          <a:xfrm>
            <a:off x="0" y="0"/>
            <a:ext cx="18288000" cy="10287000"/>
          </a:xfrm>
          <a:prstGeom prst="rect">
            <a:avLst/>
          </a:prstGeom>
        </p:spPr>
      </p:pic>
      <p:sp>
        <p:nvSpPr>
          <p:cNvPr id="45" name="TextBox 45"/>
          <p:cNvSpPr txBox="1"/>
          <p:nvPr/>
        </p:nvSpPr>
        <p:spPr>
          <a:xfrm>
            <a:off x="1600200" y="2649155"/>
            <a:ext cx="16002000" cy="577081"/>
          </a:xfrm>
          <a:prstGeom prst="rect">
            <a:avLst/>
          </a:prstGeom>
        </p:spPr>
        <p:txBody>
          <a:bodyPr wrap="square" lIns="0" tIns="0" rIns="0" bIns="0" rtlCol="0" anchor="t">
            <a:spAutoFit/>
          </a:bodyPr>
          <a:lstStyle/>
          <a:p>
            <a:pPr algn="ctr">
              <a:lnSpc>
                <a:spcPts val="4500"/>
              </a:lnSpc>
            </a:pPr>
            <a:r>
              <a:rPr lang="zh-CN" altLang="en-US" sz="4000" dirty="0">
                <a:solidFill>
                  <a:schemeClr val="tx2">
                    <a:lumMod val="60000"/>
                    <a:lumOff val="40000"/>
                  </a:schemeClr>
                </a:solidFill>
                <a:latin typeface="方正清刻本悦宋简体" panose="02000000000000000000" pitchFamily="2" charset="-122"/>
                <a:ea typeface="方正清刻本悦宋简体" panose="02000000000000000000" pitchFamily="2" charset="-122"/>
              </a:rPr>
              <a:t>最高院认为，</a:t>
            </a:r>
            <a:r>
              <a:rPr lang="zh-CN" altLang="en-US" sz="4000" b="0" i="0" dirty="0">
                <a:solidFill>
                  <a:schemeClr val="tx2">
                    <a:lumMod val="60000"/>
                    <a:lumOff val="40000"/>
                  </a:schemeClr>
                </a:solidFill>
                <a:effectLst/>
                <a:latin typeface="方正清刻本悦宋简体" panose="02000000000000000000" pitchFamily="2" charset="-122"/>
                <a:ea typeface="方正清刻本悦宋简体" panose="02000000000000000000" pitchFamily="2" charset="-122"/>
              </a:rPr>
              <a:t>原审判决在认定事实和适用法律方面均存在错误</a:t>
            </a:r>
            <a:r>
              <a:rPr lang="en-US" altLang="zh-CN" sz="4000" b="0" i="0" dirty="0">
                <a:solidFill>
                  <a:schemeClr val="tx2">
                    <a:lumMod val="60000"/>
                    <a:lumOff val="40000"/>
                  </a:schemeClr>
                </a:solidFill>
                <a:effectLst/>
                <a:latin typeface="方正清刻本悦宋简体" panose="02000000000000000000" pitchFamily="2" charset="-122"/>
                <a:ea typeface="方正清刻本悦宋简体" panose="02000000000000000000" pitchFamily="2" charset="-122"/>
              </a:rPr>
              <a:t>,</a:t>
            </a:r>
            <a:r>
              <a:rPr lang="zh-CN" altLang="en-US" sz="4000" b="0" i="0" dirty="0">
                <a:solidFill>
                  <a:schemeClr val="tx2">
                    <a:lumMod val="60000"/>
                    <a:lumOff val="40000"/>
                  </a:schemeClr>
                </a:solidFill>
                <a:effectLst/>
                <a:latin typeface="方正清刻本悦宋简体" panose="02000000000000000000" pitchFamily="2" charset="-122"/>
                <a:ea typeface="方正清刻本悦宋简体" panose="02000000000000000000" pitchFamily="2" charset="-122"/>
              </a:rPr>
              <a:t>应予纠正</a:t>
            </a:r>
            <a:r>
              <a:rPr lang="zh-CN" altLang="en-US" sz="4000" b="0" i="0" dirty="0">
                <a:solidFill>
                  <a:schemeClr val="tx2">
                    <a:lumMod val="60000"/>
                    <a:lumOff val="40000"/>
                  </a:schemeClr>
                </a:solidFill>
                <a:effectLst/>
                <a:latin typeface="PingFang SC"/>
              </a:rPr>
              <a:t>。</a:t>
            </a:r>
            <a:endParaRPr lang="en-US" sz="3200" dirty="0">
              <a:solidFill>
                <a:schemeClr val="tx2">
                  <a:lumMod val="60000"/>
                  <a:lumOff val="40000"/>
                </a:schemeClr>
              </a:solidFill>
              <a:latin typeface="思源宋体 CN Medium" panose="02020500000000000000" pitchFamily="18" charset="-122"/>
              <a:ea typeface="思源宋体 CN Medium" panose="02020500000000000000" pitchFamily="18" charset="-122"/>
            </a:endParaRPr>
          </a:p>
        </p:txBody>
      </p:sp>
      <p:grpSp>
        <p:nvGrpSpPr>
          <p:cNvPr id="74" name="组合 73">
            <a:extLst>
              <a:ext uri="{FF2B5EF4-FFF2-40B4-BE49-F238E27FC236}">
                <a16:creationId xmlns:a16="http://schemas.microsoft.com/office/drawing/2014/main" id="{D736CC77-E2E7-B0C7-6661-0715D9ADEF9D}"/>
              </a:ext>
            </a:extLst>
          </p:cNvPr>
          <p:cNvGrpSpPr/>
          <p:nvPr/>
        </p:nvGrpSpPr>
        <p:grpSpPr>
          <a:xfrm>
            <a:off x="4267200" y="1104900"/>
            <a:ext cx="9124092" cy="991682"/>
            <a:chOff x="4939145" y="1317212"/>
            <a:chExt cx="9124092" cy="991682"/>
          </a:xfrm>
        </p:grpSpPr>
        <p:grpSp>
          <p:nvGrpSpPr>
            <p:cNvPr id="71" name="组合 70">
              <a:extLst>
                <a:ext uri="{FF2B5EF4-FFF2-40B4-BE49-F238E27FC236}">
                  <a16:creationId xmlns:a16="http://schemas.microsoft.com/office/drawing/2014/main" id="{A704BBC1-36E9-8F39-3161-236130CD8668}"/>
                </a:ext>
              </a:extLst>
            </p:cNvPr>
            <p:cNvGrpSpPr/>
            <p:nvPr/>
          </p:nvGrpSpPr>
          <p:grpSpPr>
            <a:xfrm>
              <a:off x="4939145" y="1799215"/>
              <a:ext cx="2694849" cy="192186"/>
              <a:chOff x="2535913" y="1806906"/>
              <a:chExt cx="2694849" cy="192186"/>
            </a:xfrm>
          </p:grpSpPr>
          <p:sp>
            <p:nvSpPr>
              <p:cNvPr id="22" name="AutoShape 22"/>
              <p:cNvSpPr/>
              <p:nvPr/>
            </p:nvSpPr>
            <p:spPr>
              <a:xfrm>
                <a:off x="2535913" y="1888711"/>
                <a:ext cx="2549608" cy="0"/>
              </a:xfrm>
              <a:prstGeom prst="line">
                <a:avLst/>
              </a:prstGeom>
              <a:ln w="28575" cap="flat">
                <a:solidFill>
                  <a:srgbClr val="004AAD"/>
                </a:solidFill>
                <a:prstDash val="solid"/>
                <a:headEnd type="none" w="sm" len="sm"/>
                <a:tailEnd type="none" w="sm" len="sm"/>
              </a:ln>
            </p:spPr>
          </p:sp>
          <p:grpSp>
            <p:nvGrpSpPr>
              <p:cNvPr id="23" name="Group 23"/>
              <p:cNvGrpSpPr/>
              <p:nvPr/>
            </p:nvGrpSpPr>
            <p:grpSpPr>
              <a:xfrm>
                <a:off x="5038576" y="1806906"/>
                <a:ext cx="192186" cy="19218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grpSp>
          <p:nvGrpSpPr>
            <p:cNvPr id="73" name="组合 72">
              <a:extLst>
                <a:ext uri="{FF2B5EF4-FFF2-40B4-BE49-F238E27FC236}">
                  <a16:creationId xmlns:a16="http://schemas.microsoft.com/office/drawing/2014/main" id="{1DC0A4BB-5D67-4E32-C942-6CD944AAB111}"/>
                </a:ext>
              </a:extLst>
            </p:cNvPr>
            <p:cNvGrpSpPr/>
            <p:nvPr/>
          </p:nvGrpSpPr>
          <p:grpSpPr>
            <a:xfrm>
              <a:off x="11385243" y="1793585"/>
              <a:ext cx="2677994" cy="192186"/>
              <a:chOff x="11353800" y="1821948"/>
              <a:chExt cx="2677994" cy="192186"/>
            </a:xfrm>
          </p:grpSpPr>
          <p:sp>
            <p:nvSpPr>
              <p:cNvPr id="21" name="AutoShape 21"/>
              <p:cNvSpPr/>
              <p:nvPr/>
            </p:nvSpPr>
            <p:spPr>
              <a:xfrm flipV="1">
                <a:off x="11483831" y="1909383"/>
                <a:ext cx="2547963" cy="4593"/>
              </a:xfrm>
              <a:prstGeom prst="line">
                <a:avLst/>
              </a:prstGeom>
              <a:ln w="28575" cap="flat">
                <a:solidFill>
                  <a:srgbClr val="004AAD"/>
                </a:solidFill>
                <a:prstDash val="solid"/>
                <a:headEnd type="none" w="sm" len="sm"/>
                <a:tailEnd type="none" w="sm" len="sm"/>
              </a:ln>
            </p:spPr>
          </p:sp>
          <p:grpSp>
            <p:nvGrpSpPr>
              <p:cNvPr id="26" name="Group 26"/>
              <p:cNvGrpSpPr/>
              <p:nvPr/>
            </p:nvGrpSpPr>
            <p:grpSpPr>
              <a:xfrm>
                <a:off x="11353800" y="1821948"/>
                <a:ext cx="192186" cy="19218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sp>
          <p:nvSpPr>
            <p:cNvPr id="67" name="TextBox 31"/>
            <p:cNvSpPr txBox="1"/>
            <p:nvPr/>
          </p:nvSpPr>
          <p:spPr>
            <a:xfrm>
              <a:off x="5226405" y="1317212"/>
              <a:ext cx="8549573" cy="991682"/>
            </a:xfrm>
            <a:prstGeom prst="rect">
              <a:avLst/>
            </a:prstGeom>
          </p:spPr>
          <p:txBody>
            <a:bodyPr lIns="0" tIns="0" rIns="0" bIns="0" rtlCol="0" anchor="t">
              <a:spAutoFit/>
            </a:bodyPr>
            <a:lstStyle/>
            <a:p>
              <a:pPr marL="0" lvl="0" indent="0" algn="ctr">
                <a:lnSpc>
                  <a:spcPts val="8400"/>
                </a:lnSpc>
                <a:spcBef>
                  <a:spcPct val="0"/>
                </a:spcBef>
              </a:pPr>
              <a:r>
                <a:rPr lang="zh-CN" altLang="en-US" sz="6000" spc="606" dirty="0">
                  <a:solidFill>
                    <a:schemeClr val="accent6">
                      <a:lumMod val="75000"/>
                    </a:schemeClr>
                  </a:solidFill>
                  <a:latin typeface="方正清刻本悦宋简体" panose="02000000000000000000" pitchFamily="2" charset="-122"/>
                  <a:ea typeface="方正清刻本悦宋简体" panose="02000000000000000000" pitchFamily="2" charset="-122"/>
                </a:rPr>
                <a:t>终审判决</a:t>
              </a:r>
              <a:endParaRPr lang="en-US" sz="6000" spc="606" dirty="0">
                <a:solidFill>
                  <a:schemeClr val="accent6">
                    <a:lumMod val="75000"/>
                  </a:schemeClr>
                </a:solidFill>
                <a:latin typeface="方正清刻本悦宋简体" panose="02000000000000000000" pitchFamily="2" charset="-122"/>
                <a:ea typeface="方正清刻本悦宋简体" panose="02000000000000000000" pitchFamily="2" charset="-122"/>
              </a:endParaRPr>
            </a:p>
          </p:txBody>
        </p:sp>
      </p:grpSp>
      <p:sp>
        <p:nvSpPr>
          <p:cNvPr id="77" name="文本框 76">
            <a:extLst>
              <a:ext uri="{FF2B5EF4-FFF2-40B4-BE49-F238E27FC236}">
                <a16:creationId xmlns:a16="http://schemas.microsoft.com/office/drawing/2014/main" id="{4F88DF65-66B0-62CE-0A7C-4A89D5B975A3}"/>
              </a:ext>
            </a:extLst>
          </p:cNvPr>
          <p:cNvSpPr txBox="1"/>
          <p:nvPr/>
        </p:nvSpPr>
        <p:spPr>
          <a:xfrm>
            <a:off x="1676400" y="3543300"/>
            <a:ext cx="14935200" cy="4524315"/>
          </a:xfrm>
          <a:prstGeom prst="rect">
            <a:avLst/>
          </a:prstGeom>
          <a:noFill/>
        </p:spPr>
        <p:txBody>
          <a:bodyPr wrap="square" rtlCol="0">
            <a:spAutoFit/>
          </a:bodyPr>
          <a:lstStyle/>
          <a:p>
            <a:pPr marL="648000" indent="-571500">
              <a:buFont typeface="Wingdings" panose="05000000000000000000" pitchFamily="2" charset="2"/>
              <a:buChar char="u"/>
            </a:pPr>
            <a:r>
              <a:rPr lang="zh-CN" altLang="en-US" sz="3600" b="0" i="0" dirty="0">
                <a:solidFill>
                  <a:srgbClr val="191919"/>
                </a:solidFill>
                <a:effectLst/>
                <a:latin typeface="方正清刻本悦宋简体" panose="02000000000000000000" pitchFamily="2" charset="-122"/>
                <a:ea typeface="方正清刻本悦宋简体" panose="02000000000000000000" pitchFamily="2" charset="-122"/>
              </a:rPr>
              <a:t>撤销广东省高级人民法院</a:t>
            </a:r>
            <a:r>
              <a:rPr lang="en-US" altLang="zh-CN" sz="3600" b="0" i="0" dirty="0">
                <a:solidFill>
                  <a:srgbClr val="191919"/>
                </a:solidFill>
                <a:effectLst/>
                <a:latin typeface="方正清刻本悦宋简体" panose="02000000000000000000" pitchFamily="2" charset="-122"/>
                <a:ea typeface="方正清刻本悦宋简体" panose="02000000000000000000" pitchFamily="2" charset="-122"/>
              </a:rPr>
              <a:t>(2006)</a:t>
            </a:r>
            <a:r>
              <a:rPr lang="zh-CN" altLang="en-US" sz="3600" b="0" i="0" dirty="0">
                <a:solidFill>
                  <a:srgbClr val="191919"/>
                </a:solidFill>
                <a:effectLst/>
                <a:latin typeface="方正清刻本悦宋简体" panose="02000000000000000000" pitchFamily="2" charset="-122"/>
                <a:ea typeface="方正清刻本悦宋简体" panose="02000000000000000000" pitchFamily="2" charset="-122"/>
              </a:rPr>
              <a:t>粤高法民三终字第</a:t>
            </a:r>
            <a:r>
              <a:rPr lang="en-US" altLang="zh-CN" sz="3600" b="0" i="0" dirty="0">
                <a:solidFill>
                  <a:srgbClr val="191919"/>
                </a:solidFill>
                <a:effectLst/>
                <a:latin typeface="方正清刻本悦宋简体" panose="02000000000000000000" pitchFamily="2" charset="-122"/>
                <a:ea typeface="方正清刻本悦宋简体" panose="02000000000000000000" pitchFamily="2" charset="-122"/>
              </a:rPr>
              <a:t>121</a:t>
            </a:r>
            <a:r>
              <a:rPr lang="zh-CN" altLang="en-US" sz="3600" b="0" i="0" dirty="0">
                <a:solidFill>
                  <a:srgbClr val="191919"/>
                </a:solidFill>
                <a:effectLst/>
                <a:latin typeface="方正清刻本悦宋简体" panose="02000000000000000000" pitchFamily="2" charset="-122"/>
                <a:ea typeface="方正清刻本悦宋简体" panose="02000000000000000000" pitchFamily="2" charset="-122"/>
              </a:rPr>
              <a:t>号民事判决及广东省佛山市中级人民法院</a:t>
            </a:r>
            <a:r>
              <a:rPr lang="en-US" altLang="zh-CN" sz="3600" b="0" i="0" dirty="0">
                <a:solidFill>
                  <a:srgbClr val="191919"/>
                </a:solidFill>
                <a:effectLst/>
                <a:latin typeface="方正清刻本悦宋简体" panose="02000000000000000000" pitchFamily="2" charset="-122"/>
                <a:ea typeface="方正清刻本悦宋简体" panose="02000000000000000000" pitchFamily="2" charset="-122"/>
              </a:rPr>
              <a:t>(2004)</a:t>
            </a:r>
            <a:r>
              <a:rPr lang="zh-CN" altLang="en-US" sz="3600" b="0" i="0" dirty="0">
                <a:solidFill>
                  <a:srgbClr val="191919"/>
                </a:solidFill>
                <a:effectLst/>
                <a:latin typeface="方正清刻本悦宋简体" panose="02000000000000000000" pitchFamily="2" charset="-122"/>
                <a:ea typeface="方正清刻本悦宋简体" panose="02000000000000000000" pitchFamily="2" charset="-122"/>
              </a:rPr>
              <a:t>佛中法民三初字第</a:t>
            </a:r>
            <a:r>
              <a:rPr lang="en-US" altLang="zh-CN" sz="3600" b="0" i="0" dirty="0">
                <a:solidFill>
                  <a:srgbClr val="191919"/>
                </a:solidFill>
                <a:effectLst/>
                <a:latin typeface="方正清刻本悦宋简体" panose="02000000000000000000" pitchFamily="2" charset="-122"/>
                <a:ea typeface="方正清刻本悦宋简体" panose="02000000000000000000" pitchFamily="2" charset="-122"/>
              </a:rPr>
              <a:t>98</a:t>
            </a:r>
            <a:r>
              <a:rPr lang="zh-CN" altLang="en-US" sz="3600" b="0" i="0" dirty="0">
                <a:solidFill>
                  <a:srgbClr val="191919"/>
                </a:solidFill>
                <a:effectLst/>
                <a:latin typeface="方正清刻本悦宋简体" panose="02000000000000000000" pitchFamily="2" charset="-122"/>
                <a:ea typeface="方正清刻本悦宋简体" panose="02000000000000000000" pitchFamily="2" charset="-122"/>
              </a:rPr>
              <a:t>号民事判决。</a:t>
            </a:r>
            <a:endParaRPr lang="en-US" altLang="zh-CN" sz="3600" b="0" i="0" dirty="0">
              <a:solidFill>
                <a:srgbClr val="191919"/>
              </a:solidFill>
              <a:effectLst/>
              <a:latin typeface="方正清刻本悦宋简体" panose="02000000000000000000" pitchFamily="2" charset="-122"/>
              <a:ea typeface="方正清刻本悦宋简体" panose="02000000000000000000" pitchFamily="2" charset="-122"/>
            </a:endParaRPr>
          </a:p>
          <a:p>
            <a:pPr marL="648000" indent="-571500">
              <a:buFont typeface="Wingdings" panose="05000000000000000000" pitchFamily="2" charset="2"/>
              <a:buChar char="u"/>
            </a:pPr>
            <a:r>
              <a:rPr lang="zh-CN" altLang="en-US" sz="3600" b="0" i="0" dirty="0">
                <a:solidFill>
                  <a:srgbClr val="191919"/>
                </a:solidFill>
                <a:effectLst/>
                <a:latin typeface="方正清刻本悦宋简体" panose="02000000000000000000" pitchFamily="2" charset="-122"/>
                <a:ea typeface="方正清刻本悦宋简体" panose="02000000000000000000" pitchFamily="2" charset="-122"/>
              </a:rPr>
              <a:t>云南城投置业股份有限公司在本判决生效之日起停止侵犯</a:t>
            </a:r>
            <a:r>
              <a:rPr lang="en-US" altLang="zh-CN" sz="3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3600" b="0" i="0" dirty="0">
                <a:solidFill>
                  <a:srgbClr val="FF0000"/>
                </a:solidFill>
                <a:effectLst/>
                <a:latin typeface="方正清刻本悦宋简体" panose="02000000000000000000" pitchFamily="2" charset="-122"/>
                <a:ea typeface="方正清刻本悦宋简体" panose="02000000000000000000" pitchFamily="2" charset="-122"/>
              </a:rPr>
              <a:t>红河</a:t>
            </a:r>
            <a:r>
              <a:rPr lang="en-US" altLang="zh-CN" sz="3600" b="0" i="0" dirty="0">
                <a:solidFill>
                  <a:srgbClr val="191919"/>
                </a:solidFill>
                <a:effectLst/>
                <a:latin typeface="方正清刻本悦宋简体" panose="02000000000000000000" pitchFamily="2" charset="-122"/>
                <a:ea typeface="方正清刻本悦宋简体" panose="02000000000000000000" pitchFamily="2" charset="-122"/>
              </a:rPr>
              <a:t>"</a:t>
            </a:r>
            <a:r>
              <a:rPr lang="zh-CN" altLang="en-US" sz="3600" b="0" i="0" dirty="0">
                <a:solidFill>
                  <a:srgbClr val="191919"/>
                </a:solidFill>
                <a:effectLst/>
                <a:latin typeface="方正清刻本悦宋简体" panose="02000000000000000000" pitchFamily="2" charset="-122"/>
                <a:ea typeface="方正清刻本悦宋简体" panose="02000000000000000000" pitchFamily="2" charset="-122"/>
              </a:rPr>
              <a:t>注册商标专用权的行为。</a:t>
            </a:r>
            <a:endParaRPr lang="en-US" altLang="zh-CN" sz="3600" b="0" i="0" dirty="0">
              <a:solidFill>
                <a:srgbClr val="191919"/>
              </a:solidFill>
              <a:effectLst/>
              <a:latin typeface="方正清刻本悦宋简体" panose="02000000000000000000" pitchFamily="2" charset="-122"/>
              <a:ea typeface="方正清刻本悦宋简体" panose="02000000000000000000" pitchFamily="2" charset="-122"/>
            </a:endParaRPr>
          </a:p>
          <a:p>
            <a:pPr marL="648000" indent="-571500">
              <a:buFont typeface="Wingdings" panose="05000000000000000000" pitchFamily="2" charset="2"/>
              <a:buChar char="u"/>
            </a:pPr>
            <a:r>
              <a:rPr lang="zh-CN" altLang="en-US" sz="3600" b="0" i="0" dirty="0">
                <a:solidFill>
                  <a:srgbClr val="191919"/>
                </a:solidFill>
                <a:effectLst/>
                <a:latin typeface="方正清刻本悦宋简体" panose="02000000000000000000" pitchFamily="2" charset="-122"/>
                <a:ea typeface="方正清刻本悦宋简体" panose="02000000000000000000" pitchFamily="2" charset="-122"/>
              </a:rPr>
              <a:t>云南城投置业股份有限公司在本判决生效之日起十日内向山东泰和世纪投资有限公司、济南红河饮料制剂经营部支付赔偿款共计人民币</a:t>
            </a:r>
            <a:r>
              <a:rPr lang="en-US" altLang="zh-CN" sz="3600" b="0" i="0" dirty="0">
                <a:solidFill>
                  <a:srgbClr val="FF0000"/>
                </a:solidFill>
                <a:effectLst/>
                <a:latin typeface="方正清刻本悦宋简体" panose="02000000000000000000" pitchFamily="2" charset="-122"/>
                <a:ea typeface="方正清刻本悦宋简体" panose="02000000000000000000" pitchFamily="2" charset="-122"/>
              </a:rPr>
              <a:t>2</a:t>
            </a:r>
            <a:r>
              <a:rPr lang="zh-CN" altLang="en-US" sz="3600" b="0" i="0" dirty="0">
                <a:solidFill>
                  <a:srgbClr val="FF0000"/>
                </a:solidFill>
                <a:effectLst/>
                <a:latin typeface="方正清刻本悦宋简体" panose="02000000000000000000" pitchFamily="2" charset="-122"/>
                <a:ea typeface="方正清刻本悦宋简体" panose="02000000000000000000" pitchFamily="2" charset="-122"/>
              </a:rPr>
              <a:t>万元</a:t>
            </a:r>
            <a:r>
              <a:rPr lang="zh-CN" altLang="en-US" sz="3600" b="0" i="0" dirty="0">
                <a:solidFill>
                  <a:srgbClr val="191919"/>
                </a:solidFill>
                <a:effectLst/>
                <a:latin typeface="方正清刻本悦宋简体" panose="02000000000000000000" pitchFamily="2" charset="-122"/>
                <a:ea typeface="方正清刻本悦宋简体" panose="02000000000000000000" pitchFamily="2" charset="-122"/>
              </a:rPr>
              <a:t>。驳回山东泰和世纪投资有限公司、济南红河饮料制剂经营部的其他诉讼请求。</a:t>
            </a:r>
            <a:endParaRPr lang="zh-CN" altLang="en-US" sz="3600" dirty="0">
              <a:latin typeface="方正清刻本悦宋简体" panose="02000000000000000000" pitchFamily="2" charset="-122"/>
              <a:ea typeface="方正清刻本悦宋简体" panose="02000000000000000000" pitchFamily="2" charset="-122"/>
            </a:endParaRPr>
          </a:p>
        </p:txBody>
      </p:sp>
      <p:pic>
        <p:nvPicPr>
          <p:cNvPr id="79" name="Picture 3">
            <a:extLst>
              <a:ext uri="{FF2B5EF4-FFF2-40B4-BE49-F238E27FC236}">
                <a16:creationId xmlns:a16="http://schemas.microsoft.com/office/drawing/2014/main" id="{01379A4D-6BB3-EC0A-0A8F-09F3C48C5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84665" y="-3962480"/>
            <a:ext cx="9881386" cy="17861764"/>
          </a:xfrm>
          <a:prstGeom prst="rect">
            <a:avLst/>
          </a:prstGeom>
        </p:spPr>
      </p:pic>
      <p:pic>
        <p:nvPicPr>
          <p:cNvPr id="80" name="Picture 4">
            <a:extLst>
              <a:ext uri="{FF2B5EF4-FFF2-40B4-BE49-F238E27FC236}">
                <a16:creationId xmlns:a16="http://schemas.microsoft.com/office/drawing/2014/main" id="{CF57369E-94D8-15BA-753C-1D90B6962C3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6" y="8919050"/>
            <a:ext cx="3016985" cy="832676"/>
          </a:xfrm>
          <a:prstGeom prst="rect">
            <a:avLst/>
          </a:prstGeom>
        </p:spPr>
      </p:pic>
      <p:pic>
        <p:nvPicPr>
          <p:cNvPr id="81" name="Picture 29">
            <a:extLst>
              <a:ext uri="{FF2B5EF4-FFF2-40B4-BE49-F238E27FC236}">
                <a16:creationId xmlns:a16="http://schemas.microsoft.com/office/drawing/2014/main" id="{554D75CC-609C-C020-DC0F-7B69F39C6160}"/>
              </a:ext>
            </a:extLst>
          </p:cNvPr>
          <p:cNvPicPr>
            <a:picLocks noChangeAspect="1"/>
          </p:cNvPicPr>
          <p:nvPr/>
        </p:nvPicPr>
        <p:blipFill>
          <a:blip r:embed="rId7"/>
          <a:srcRect/>
          <a:stretch>
            <a:fillRect/>
          </a:stretch>
        </p:blipFill>
        <p:spPr>
          <a:xfrm>
            <a:off x="10652491" y="7365954"/>
            <a:ext cx="7341033" cy="24225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75F930D9-1E70-1EB9-C2ED-C26A25972901}"/>
              </a:ext>
            </a:extLst>
          </p:cNvPr>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58" name="组合 57">
            <a:extLst>
              <a:ext uri="{FF2B5EF4-FFF2-40B4-BE49-F238E27FC236}">
                <a16:creationId xmlns:a16="http://schemas.microsoft.com/office/drawing/2014/main" id="{BC2560E8-F703-0AD8-1D2C-3D1D5F29A857}"/>
              </a:ext>
            </a:extLst>
          </p:cNvPr>
          <p:cNvGrpSpPr/>
          <p:nvPr/>
        </p:nvGrpSpPr>
        <p:grpSpPr>
          <a:xfrm>
            <a:off x="907801" y="361598"/>
            <a:ext cx="7256008" cy="1087387"/>
            <a:chOff x="1894918" y="864588"/>
            <a:chExt cx="7256008" cy="1087387"/>
          </a:xfrm>
        </p:grpSpPr>
        <p:grpSp>
          <p:nvGrpSpPr>
            <p:cNvPr id="41" name="Group 41"/>
            <p:cNvGrpSpPr/>
            <p:nvPr/>
          </p:nvGrpSpPr>
          <p:grpSpPr>
            <a:xfrm>
              <a:off x="1894918" y="864588"/>
              <a:ext cx="7249081" cy="1087387"/>
              <a:chOff x="0" y="0"/>
              <a:chExt cx="2424483" cy="286390"/>
            </a:xfrm>
          </p:grpSpPr>
          <p:sp>
            <p:nvSpPr>
              <p:cNvPr id="42" name="Freeform 42"/>
              <p:cNvSpPr/>
              <p:nvPr/>
            </p:nvSpPr>
            <p:spPr>
              <a:xfrm>
                <a:off x="0" y="0"/>
                <a:ext cx="2424483" cy="286390"/>
              </a:xfrm>
              <a:custGeom>
                <a:avLst/>
                <a:gdLst/>
                <a:ahLst/>
                <a:cxnLst/>
                <a:rect l="l" t="t" r="r" b="b"/>
                <a:pathLst>
                  <a:path w="2424483" h="286390">
                    <a:moveTo>
                      <a:pt x="0" y="0"/>
                    </a:moveTo>
                    <a:lnTo>
                      <a:pt x="2424483" y="0"/>
                    </a:lnTo>
                    <a:lnTo>
                      <a:pt x="2424483" y="286390"/>
                    </a:lnTo>
                    <a:lnTo>
                      <a:pt x="0" y="286390"/>
                    </a:lnTo>
                    <a:close/>
                  </a:path>
                </a:pathLst>
              </a:custGeom>
              <a:solidFill>
                <a:srgbClr val="E6EBEF"/>
              </a:solidFill>
              <a:ln w="66675">
                <a:solidFill>
                  <a:srgbClr val="153185"/>
                </a:solidFill>
              </a:ln>
            </p:spPr>
          </p:sp>
          <p:sp>
            <p:nvSpPr>
              <p:cNvPr id="43" name="TextBox 43"/>
              <p:cNvSpPr txBox="1"/>
              <p:nvPr/>
            </p:nvSpPr>
            <p:spPr>
              <a:xfrm>
                <a:off x="0" y="-47625"/>
                <a:ext cx="812800" cy="860425"/>
              </a:xfrm>
              <a:prstGeom prst="rect">
                <a:avLst/>
              </a:prstGeom>
            </p:spPr>
            <p:txBody>
              <a:bodyPr lIns="50800" tIns="50800" rIns="50800" bIns="50800" rtlCol="0" anchor="ctr"/>
              <a:lstStyle/>
              <a:p>
                <a:pPr algn="ctr">
                  <a:lnSpc>
                    <a:spcPts val="2659"/>
                  </a:lnSpc>
                </a:pPr>
                <a:endParaRPr dirty="0"/>
              </a:p>
            </p:txBody>
          </p:sp>
        </p:grpSp>
        <p:sp>
          <p:nvSpPr>
            <p:cNvPr id="51" name="文本框 50">
              <a:extLst>
                <a:ext uri="{FF2B5EF4-FFF2-40B4-BE49-F238E27FC236}">
                  <a16:creationId xmlns:a16="http://schemas.microsoft.com/office/drawing/2014/main" id="{409A602E-00C8-0521-6003-709EB26EE87E}"/>
                </a:ext>
              </a:extLst>
            </p:cNvPr>
            <p:cNvSpPr txBox="1"/>
            <p:nvPr/>
          </p:nvSpPr>
          <p:spPr>
            <a:xfrm>
              <a:off x="2209926" y="886023"/>
              <a:ext cx="6941000" cy="989502"/>
            </a:xfrm>
            <a:prstGeom prst="rect">
              <a:avLst/>
            </a:prstGeom>
            <a:noFill/>
          </p:spPr>
          <p:txBody>
            <a:bodyPr wrap="square" rtlCol="0">
              <a:spAutoFit/>
            </a:bodyPr>
            <a:lstStyle/>
            <a:p>
              <a:r>
                <a:rPr lang="zh-CN" altLang="en-US" sz="5830" dirty="0">
                  <a:solidFill>
                    <a:schemeClr val="accent2">
                      <a:lumMod val="75000"/>
                    </a:schemeClr>
                  </a:solidFill>
                  <a:latin typeface="方正清刻本悦宋简体" panose="02000000000000000000" pitchFamily="2" charset="-122"/>
                  <a:ea typeface="方正清刻本悦宋简体" panose="02000000000000000000" pitchFamily="2" charset="-122"/>
                </a:rPr>
                <a:t>不断发展的法治社会</a:t>
              </a:r>
            </a:p>
          </p:txBody>
        </p:sp>
      </p:grpSp>
      <p:sp>
        <p:nvSpPr>
          <p:cNvPr id="53" name="文本框 52">
            <a:extLst>
              <a:ext uri="{FF2B5EF4-FFF2-40B4-BE49-F238E27FC236}">
                <a16:creationId xmlns:a16="http://schemas.microsoft.com/office/drawing/2014/main" id="{B4A97AEC-7237-AED2-246D-5B577BB005B4}"/>
              </a:ext>
            </a:extLst>
          </p:cNvPr>
          <p:cNvSpPr txBox="1"/>
          <p:nvPr/>
        </p:nvSpPr>
        <p:spPr>
          <a:xfrm>
            <a:off x="1024014" y="3018639"/>
            <a:ext cx="9144000" cy="5796267"/>
          </a:xfrm>
          <a:prstGeom prst="rect">
            <a:avLst/>
          </a:prstGeom>
          <a:noFill/>
        </p:spPr>
        <p:txBody>
          <a:bodyPr wrap="square">
            <a:spAutoFit/>
          </a:bodyPr>
          <a:lstStyle/>
          <a:p>
            <a:r>
              <a:rPr lang="zh-CN" altLang="en-US" sz="4000" b="1" i="0" dirty="0">
                <a:solidFill>
                  <a:srgbClr val="FF0000"/>
                </a:solidFill>
                <a:effectLst/>
                <a:latin typeface="方正清刻本悦宋简体" panose="02000000000000000000" pitchFamily="2" charset="-122"/>
                <a:ea typeface="方正清刻本悦宋简体" panose="02000000000000000000" pitchFamily="2" charset="-122"/>
              </a:rPr>
              <a:t>新时代法治建设取得哪些成就？</a:t>
            </a:r>
            <a:endParaRPr lang="en-US" altLang="zh-CN" sz="4000" b="1" dirty="0">
              <a:solidFill>
                <a:srgbClr val="FF0000"/>
              </a:solidFill>
              <a:effectLst/>
              <a:latin typeface="方正清刻本悦宋简体" panose="02000000000000000000" pitchFamily="2" charset="-122"/>
              <a:ea typeface="方正清刻本悦宋简体" panose="02000000000000000000" pitchFamily="2" charset="-122"/>
            </a:endParaRPr>
          </a:p>
          <a:p>
            <a:pPr marL="800100" lvl="1" indent="-342900">
              <a:lnSpc>
                <a:spcPct val="150000"/>
              </a:lnSpc>
              <a:buFont typeface="Wingdings" panose="05000000000000000000" pitchFamily="2" charset="2"/>
              <a:buChar char="u"/>
            </a:pPr>
            <a:r>
              <a:rPr lang="zh-CN" altLang="en-US" sz="3200" b="1" dirty="0">
                <a:solidFill>
                  <a:srgbClr val="2B2B2B"/>
                </a:solidFill>
                <a:effectLst/>
                <a:latin typeface="方正清刻本悦宋简体" panose="02000000000000000000" pitchFamily="2" charset="-122"/>
                <a:ea typeface="方正清刻本悦宋简体" panose="02000000000000000000" pitchFamily="2" charset="-122"/>
              </a:rPr>
              <a:t>法治中国建设擘画新蓝图</a:t>
            </a:r>
            <a:endParaRPr lang="en-US" altLang="zh-CN" sz="3200" dirty="0">
              <a:solidFill>
                <a:srgbClr val="2B2B2B"/>
              </a:solidFill>
              <a:latin typeface="方正清刻本悦宋简体" panose="02000000000000000000" pitchFamily="2" charset="-122"/>
              <a:ea typeface="方正清刻本悦宋简体" panose="02000000000000000000" pitchFamily="2" charset="-122"/>
            </a:endParaRPr>
          </a:p>
          <a:p>
            <a:pPr marL="800100" lvl="1" indent="-342900">
              <a:lnSpc>
                <a:spcPct val="150000"/>
              </a:lnSpc>
              <a:buFont typeface="Wingdings" panose="05000000000000000000" pitchFamily="2" charset="2"/>
              <a:buChar char="u"/>
            </a:pPr>
            <a:r>
              <a:rPr lang="zh-CN" altLang="en-US" sz="3200" b="1" dirty="0">
                <a:solidFill>
                  <a:srgbClr val="2B2B2B"/>
                </a:solidFill>
                <a:effectLst/>
                <a:latin typeface="方正清刻本悦宋简体" panose="02000000000000000000" pitchFamily="2" charset="-122"/>
                <a:ea typeface="方正清刻本悦宋简体" panose="02000000000000000000" pitchFamily="2" charset="-122"/>
              </a:rPr>
              <a:t>宪法实施监督达到新高度</a:t>
            </a:r>
            <a:endParaRPr lang="zh-CN" altLang="en-US" sz="3200" b="0" dirty="0">
              <a:solidFill>
                <a:srgbClr val="2B2B2B"/>
              </a:solidFill>
              <a:effectLst/>
              <a:latin typeface="方正清刻本悦宋简体" panose="02000000000000000000" pitchFamily="2" charset="-122"/>
              <a:ea typeface="方正清刻本悦宋简体" panose="02000000000000000000" pitchFamily="2" charset="-122"/>
            </a:endParaRPr>
          </a:p>
          <a:p>
            <a:pPr marL="800100" lvl="1" indent="-342900">
              <a:lnSpc>
                <a:spcPct val="150000"/>
              </a:lnSpc>
              <a:buFont typeface="Wingdings" panose="05000000000000000000" pitchFamily="2" charset="2"/>
              <a:buChar char="u"/>
            </a:pPr>
            <a:r>
              <a:rPr lang="zh-CN" altLang="en-US" sz="3200" b="1" dirty="0">
                <a:solidFill>
                  <a:srgbClr val="2B2B2B"/>
                </a:solidFill>
                <a:effectLst/>
                <a:latin typeface="方正清刻本悦宋简体" panose="02000000000000000000" pitchFamily="2" charset="-122"/>
                <a:ea typeface="方正清刻本悦宋简体" panose="02000000000000000000" pitchFamily="2" charset="-122"/>
              </a:rPr>
              <a:t>法律体系建设取得新成就</a:t>
            </a:r>
            <a:endParaRPr lang="zh-CN" altLang="en-US" sz="3200" b="0" dirty="0">
              <a:solidFill>
                <a:srgbClr val="2B2B2B"/>
              </a:solidFill>
              <a:effectLst/>
              <a:latin typeface="方正清刻本悦宋简体" panose="02000000000000000000" pitchFamily="2" charset="-122"/>
              <a:ea typeface="方正清刻本悦宋简体" panose="02000000000000000000" pitchFamily="2" charset="-122"/>
            </a:endParaRPr>
          </a:p>
          <a:p>
            <a:pPr marL="800100" lvl="1" indent="-342900">
              <a:lnSpc>
                <a:spcPct val="150000"/>
              </a:lnSpc>
              <a:buFont typeface="Wingdings" panose="05000000000000000000" pitchFamily="2" charset="2"/>
              <a:buChar char="u"/>
            </a:pPr>
            <a:r>
              <a:rPr lang="zh-CN" altLang="en-US" sz="3200" b="1" dirty="0">
                <a:solidFill>
                  <a:srgbClr val="2B2B2B"/>
                </a:solidFill>
                <a:effectLst/>
                <a:latin typeface="方正清刻本悦宋简体" panose="02000000000000000000" pitchFamily="2" charset="-122"/>
                <a:ea typeface="方正清刻本悦宋简体" panose="02000000000000000000" pitchFamily="2" charset="-122"/>
              </a:rPr>
              <a:t>法治政府建设再上新台阶</a:t>
            </a:r>
            <a:endParaRPr lang="zh-CN" altLang="en-US" sz="3200" b="0" dirty="0">
              <a:solidFill>
                <a:srgbClr val="2B2B2B"/>
              </a:solidFill>
              <a:effectLst/>
              <a:latin typeface="方正清刻本悦宋简体" panose="02000000000000000000" pitchFamily="2" charset="-122"/>
              <a:ea typeface="方正清刻本悦宋简体" panose="02000000000000000000" pitchFamily="2" charset="-122"/>
            </a:endParaRPr>
          </a:p>
          <a:p>
            <a:pPr marL="800100" lvl="1" indent="-342900">
              <a:lnSpc>
                <a:spcPct val="150000"/>
              </a:lnSpc>
              <a:buFont typeface="Wingdings" panose="05000000000000000000" pitchFamily="2" charset="2"/>
              <a:buChar char="u"/>
            </a:pPr>
            <a:r>
              <a:rPr lang="zh-CN" altLang="en-US" sz="3200" b="1" dirty="0">
                <a:solidFill>
                  <a:srgbClr val="2B2B2B"/>
                </a:solidFill>
                <a:effectLst/>
                <a:latin typeface="方正清刻本悦宋简体" panose="02000000000000000000" pitchFamily="2" charset="-122"/>
                <a:ea typeface="方正清刻本悦宋简体" panose="02000000000000000000" pitchFamily="2" charset="-122"/>
              </a:rPr>
              <a:t>社会稳定奇迹续写新篇章</a:t>
            </a:r>
            <a:endParaRPr lang="zh-CN" altLang="en-US" sz="3200" b="0" dirty="0">
              <a:solidFill>
                <a:srgbClr val="2B2B2B"/>
              </a:solidFill>
              <a:effectLst/>
              <a:latin typeface="方正清刻本悦宋简体" panose="02000000000000000000" pitchFamily="2" charset="-122"/>
              <a:ea typeface="方正清刻本悦宋简体" panose="02000000000000000000" pitchFamily="2" charset="-122"/>
            </a:endParaRPr>
          </a:p>
          <a:p>
            <a:pPr marL="800100" lvl="1" indent="-342900">
              <a:lnSpc>
                <a:spcPct val="150000"/>
              </a:lnSpc>
              <a:buFont typeface="Wingdings" panose="05000000000000000000" pitchFamily="2" charset="2"/>
              <a:buChar char="u"/>
            </a:pPr>
            <a:r>
              <a:rPr lang="zh-CN" altLang="en-US" sz="3200" b="1" dirty="0">
                <a:solidFill>
                  <a:srgbClr val="2B2B2B"/>
                </a:solidFill>
                <a:effectLst/>
                <a:latin typeface="方正清刻本悦宋简体" panose="02000000000000000000" pitchFamily="2" charset="-122"/>
                <a:ea typeface="方正清刻本悦宋简体" panose="02000000000000000000" pitchFamily="2" charset="-122"/>
              </a:rPr>
              <a:t>涉外法治工作开创新局面</a:t>
            </a:r>
            <a:endParaRPr lang="zh-CN" altLang="en-US" sz="3200" b="0" dirty="0">
              <a:solidFill>
                <a:srgbClr val="2B2B2B"/>
              </a:solidFill>
              <a:effectLst/>
              <a:latin typeface="方正清刻本悦宋简体" panose="02000000000000000000" pitchFamily="2" charset="-122"/>
              <a:ea typeface="方正清刻本悦宋简体" panose="02000000000000000000" pitchFamily="2" charset="-122"/>
            </a:endParaRPr>
          </a:p>
          <a:p>
            <a:pPr marL="800100" lvl="1" indent="-342900">
              <a:lnSpc>
                <a:spcPct val="150000"/>
              </a:lnSpc>
              <a:buFont typeface="Wingdings" panose="05000000000000000000" pitchFamily="2" charset="2"/>
              <a:buChar char="u"/>
            </a:pPr>
            <a:r>
              <a:rPr lang="zh-CN" altLang="en-US" sz="3200" b="1" dirty="0">
                <a:solidFill>
                  <a:srgbClr val="2B2B2B"/>
                </a:solidFill>
                <a:effectLst/>
                <a:latin typeface="方正清刻本悦宋简体" panose="02000000000000000000" pitchFamily="2" charset="-122"/>
                <a:ea typeface="方正清刻本悦宋简体" panose="02000000000000000000" pitchFamily="2" charset="-122"/>
              </a:rPr>
              <a:t>法治队伍建设展现新气象</a:t>
            </a:r>
            <a:endParaRPr lang="en-US" altLang="zh-CN" sz="3200" b="1" dirty="0">
              <a:solidFill>
                <a:srgbClr val="2B2B2B"/>
              </a:solidFill>
              <a:effectLst/>
              <a:latin typeface="方正清刻本悦宋简体" panose="02000000000000000000" pitchFamily="2" charset="-122"/>
              <a:ea typeface="方正清刻本悦宋简体" panose="02000000000000000000" pitchFamily="2" charset="-122"/>
            </a:endParaRPr>
          </a:p>
        </p:txBody>
      </p:sp>
      <p:grpSp>
        <p:nvGrpSpPr>
          <p:cNvPr id="59" name="组合 58">
            <a:extLst>
              <a:ext uri="{FF2B5EF4-FFF2-40B4-BE49-F238E27FC236}">
                <a16:creationId xmlns:a16="http://schemas.microsoft.com/office/drawing/2014/main" id="{3B26E2A0-707A-6EC0-AFC5-F6FDA7E6863C}"/>
              </a:ext>
            </a:extLst>
          </p:cNvPr>
          <p:cNvGrpSpPr/>
          <p:nvPr/>
        </p:nvGrpSpPr>
        <p:grpSpPr>
          <a:xfrm>
            <a:off x="341341" y="1598458"/>
            <a:ext cx="8382000" cy="8099803"/>
            <a:chOff x="9440871" y="2111214"/>
            <a:chExt cx="6883526" cy="7143089"/>
          </a:xfrm>
        </p:grpSpPr>
        <p:grpSp>
          <p:nvGrpSpPr>
            <p:cNvPr id="60" name="Group 29">
              <a:extLst>
                <a:ext uri="{FF2B5EF4-FFF2-40B4-BE49-F238E27FC236}">
                  <a16:creationId xmlns:a16="http://schemas.microsoft.com/office/drawing/2014/main" id="{E29B060D-3615-186B-6C04-8D4E84E7D772}"/>
                </a:ext>
              </a:extLst>
            </p:cNvPr>
            <p:cNvGrpSpPr/>
            <p:nvPr/>
          </p:nvGrpSpPr>
          <p:grpSpPr>
            <a:xfrm>
              <a:off x="11789632" y="2111214"/>
              <a:ext cx="3086100" cy="3266923"/>
              <a:chOff x="0" y="-47625"/>
              <a:chExt cx="812800" cy="860425"/>
            </a:xfrm>
          </p:grpSpPr>
          <p:sp>
            <p:nvSpPr>
              <p:cNvPr id="69" name="Freeform 30">
                <a:extLst>
                  <a:ext uri="{FF2B5EF4-FFF2-40B4-BE49-F238E27FC236}">
                    <a16:creationId xmlns:a16="http://schemas.microsoft.com/office/drawing/2014/main" id="{1A15CA55-BCEA-2124-7970-11D15F02CBB5}"/>
                  </a:ext>
                </a:extLst>
              </p:cNvPr>
              <p:cNvSpPr/>
              <p:nvPr/>
            </p:nvSpPr>
            <p:spPr>
              <a:xfrm>
                <a:off x="0" y="0"/>
                <a:ext cx="498676" cy="202438"/>
              </a:xfrm>
              <a:custGeom>
                <a:avLst/>
                <a:gdLst/>
                <a:ahLst/>
                <a:cxnLst/>
                <a:rect l="l" t="t" r="r" b="b"/>
                <a:pathLst>
                  <a:path w="575738" h="202438">
                    <a:moveTo>
                      <a:pt x="101219" y="0"/>
                    </a:moveTo>
                    <a:lnTo>
                      <a:pt x="474519" y="0"/>
                    </a:lnTo>
                    <a:cubicBezTo>
                      <a:pt x="530421" y="0"/>
                      <a:pt x="575738" y="45317"/>
                      <a:pt x="575738" y="101219"/>
                    </a:cubicBezTo>
                    <a:lnTo>
                      <a:pt x="575738" y="101219"/>
                    </a:lnTo>
                    <a:cubicBezTo>
                      <a:pt x="575738" y="128064"/>
                      <a:pt x="565074" y="153809"/>
                      <a:pt x="546092" y="172791"/>
                    </a:cubicBezTo>
                    <a:cubicBezTo>
                      <a:pt x="527109" y="191774"/>
                      <a:pt x="501364" y="202438"/>
                      <a:pt x="474519"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70" name="TextBox 31">
                <a:extLst>
                  <a:ext uri="{FF2B5EF4-FFF2-40B4-BE49-F238E27FC236}">
                    <a16:creationId xmlns:a16="http://schemas.microsoft.com/office/drawing/2014/main" id="{C3FE4A74-37F8-0083-89FA-E894CBDF25D7}"/>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dirty="0"/>
              </a:p>
            </p:txBody>
          </p:sp>
        </p:grpSp>
        <p:grpSp>
          <p:nvGrpSpPr>
            <p:cNvPr id="61" name="Group 32">
              <a:extLst>
                <a:ext uri="{FF2B5EF4-FFF2-40B4-BE49-F238E27FC236}">
                  <a16:creationId xmlns:a16="http://schemas.microsoft.com/office/drawing/2014/main" id="{3DFA075C-5F7E-BAD1-665B-6AEDBCAD6271}"/>
                </a:ext>
              </a:extLst>
            </p:cNvPr>
            <p:cNvGrpSpPr/>
            <p:nvPr/>
          </p:nvGrpSpPr>
          <p:grpSpPr>
            <a:xfrm>
              <a:off x="11699838" y="2167834"/>
              <a:ext cx="3277295" cy="3266926"/>
              <a:chOff x="-50356" y="-47625"/>
              <a:chExt cx="863156" cy="860425"/>
            </a:xfrm>
          </p:grpSpPr>
          <p:sp>
            <p:nvSpPr>
              <p:cNvPr id="67" name="Freeform 33">
                <a:extLst>
                  <a:ext uri="{FF2B5EF4-FFF2-40B4-BE49-F238E27FC236}">
                    <a16:creationId xmlns:a16="http://schemas.microsoft.com/office/drawing/2014/main" id="{C939A604-9DA0-D3E6-F17A-AB0FC74994FD}"/>
                  </a:ext>
                </a:extLst>
              </p:cNvPr>
              <p:cNvSpPr/>
              <p:nvPr/>
            </p:nvSpPr>
            <p:spPr>
              <a:xfrm>
                <a:off x="-50356" y="-973"/>
                <a:ext cx="522325" cy="172613"/>
              </a:xfrm>
              <a:custGeom>
                <a:avLst/>
                <a:gdLst/>
                <a:ahLst/>
                <a:cxnLst/>
                <a:rect l="l" t="t" r="r" b="b"/>
                <a:pathLst>
                  <a:path w="522325" h="172613">
                    <a:moveTo>
                      <a:pt x="86307" y="0"/>
                    </a:moveTo>
                    <a:lnTo>
                      <a:pt x="436018" y="0"/>
                    </a:lnTo>
                    <a:cubicBezTo>
                      <a:pt x="458908" y="0"/>
                      <a:pt x="480861" y="9093"/>
                      <a:pt x="497046" y="25279"/>
                    </a:cubicBezTo>
                    <a:cubicBezTo>
                      <a:pt x="513232" y="41464"/>
                      <a:pt x="522325" y="63417"/>
                      <a:pt x="522325" y="86307"/>
                    </a:cubicBezTo>
                    <a:lnTo>
                      <a:pt x="522325" y="86307"/>
                    </a:lnTo>
                    <a:cubicBezTo>
                      <a:pt x="522325" y="109196"/>
                      <a:pt x="513232" y="131149"/>
                      <a:pt x="497046" y="147334"/>
                    </a:cubicBezTo>
                    <a:cubicBezTo>
                      <a:pt x="480861" y="163520"/>
                      <a:pt x="458908" y="172613"/>
                      <a:pt x="436018"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68" name="TextBox 34">
                <a:extLst>
                  <a:ext uri="{FF2B5EF4-FFF2-40B4-BE49-F238E27FC236}">
                    <a16:creationId xmlns:a16="http://schemas.microsoft.com/office/drawing/2014/main" id="{88804F08-C17E-970A-0D16-C0EBF2C101D4}"/>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dirty="0"/>
              </a:p>
            </p:txBody>
          </p:sp>
        </p:grpSp>
        <p:pic>
          <p:nvPicPr>
            <p:cNvPr id="62" name="Picture 37">
              <a:extLst>
                <a:ext uri="{FF2B5EF4-FFF2-40B4-BE49-F238E27FC236}">
                  <a16:creationId xmlns:a16="http://schemas.microsoft.com/office/drawing/2014/main" id="{5F9D22BE-B058-5478-A545-EB6982AA46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440871" y="2287596"/>
              <a:ext cx="6883526" cy="2282026"/>
            </a:xfrm>
            <a:prstGeom prst="rect">
              <a:avLst/>
            </a:prstGeom>
          </p:spPr>
        </p:pic>
        <p:pic>
          <p:nvPicPr>
            <p:cNvPr id="63" name="Picture 38">
              <a:extLst>
                <a:ext uri="{FF2B5EF4-FFF2-40B4-BE49-F238E27FC236}">
                  <a16:creationId xmlns:a16="http://schemas.microsoft.com/office/drawing/2014/main" id="{30AD2E46-2620-97B1-172C-0B6906E1DA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9440871" y="7676828"/>
              <a:ext cx="6883526" cy="1577475"/>
            </a:xfrm>
            <a:prstGeom prst="rect">
              <a:avLst/>
            </a:prstGeom>
          </p:spPr>
        </p:pic>
        <p:sp>
          <p:nvSpPr>
            <p:cNvPr id="64" name="AutoShape 39">
              <a:extLst>
                <a:ext uri="{FF2B5EF4-FFF2-40B4-BE49-F238E27FC236}">
                  <a16:creationId xmlns:a16="http://schemas.microsoft.com/office/drawing/2014/main" id="{C3E0D0AD-D8F9-FCC3-86D8-F50F7980AC01}"/>
                </a:ext>
              </a:extLst>
            </p:cNvPr>
            <p:cNvSpPr/>
            <p:nvPr/>
          </p:nvSpPr>
          <p:spPr>
            <a:xfrm rot="5400000">
              <a:off x="7839331" y="6179964"/>
              <a:ext cx="3393954" cy="0"/>
            </a:xfrm>
            <a:prstGeom prst="line">
              <a:avLst/>
            </a:prstGeom>
            <a:ln w="9525" cap="flat">
              <a:solidFill>
                <a:srgbClr val="153185"/>
              </a:solidFill>
              <a:prstDash val="solid"/>
              <a:headEnd type="none" w="sm" len="sm"/>
              <a:tailEnd type="none" w="sm" len="sm"/>
            </a:ln>
          </p:spPr>
        </p:sp>
        <p:sp>
          <p:nvSpPr>
            <p:cNvPr id="65" name="AutoShape 40">
              <a:extLst>
                <a:ext uri="{FF2B5EF4-FFF2-40B4-BE49-F238E27FC236}">
                  <a16:creationId xmlns:a16="http://schemas.microsoft.com/office/drawing/2014/main" id="{E936026A-8785-E08B-45E2-1B1CC471E59A}"/>
                </a:ext>
              </a:extLst>
            </p:cNvPr>
            <p:cNvSpPr/>
            <p:nvPr/>
          </p:nvSpPr>
          <p:spPr>
            <a:xfrm rot="5400000">
              <a:off x="14527408" y="6134549"/>
              <a:ext cx="3393954" cy="0"/>
            </a:xfrm>
            <a:prstGeom prst="line">
              <a:avLst/>
            </a:prstGeom>
            <a:ln w="9525" cap="flat">
              <a:solidFill>
                <a:srgbClr val="153185"/>
              </a:solidFill>
              <a:prstDash val="solid"/>
              <a:headEnd type="none" w="sm" len="sm"/>
              <a:tailEnd type="none" w="sm" len="sm"/>
            </a:ln>
          </p:spPr>
        </p:sp>
        <p:sp>
          <p:nvSpPr>
            <p:cNvPr id="66" name="TextBox 46">
              <a:extLst>
                <a:ext uri="{FF2B5EF4-FFF2-40B4-BE49-F238E27FC236}">
                  <a16:creationId xmlns:a16="http://schemas.microsoft.com/office/drawing/2014/main" id="{059BEF1A-3047-F933-D936-B6186FB9FD0C}"/>
                </a:ext>
              </a:extLst>
            </p:cNvPr>
            <p:cNvSpPr txBox="1"/>
            <p:nvPr/>
          </p:nvSpPr>
          <p:spPr>
            <a:xfrm>
              <a:off x="11854651" y="2355566"/>
              <a:ext cx="1752634" cy="524300"/>
            </a:xfrm>
            <a:prstGeom prst="rect">
              <a:avLst/>
            </a:prstGeom>
          </p:spPr>
          <p:txBody>
            <a:bodyPr wrap="square" lIns="0" tIns="0" rIns="0" bIns="0" rtlCol="0" anchor="t">
              <a:spAutoFit/>
            </a:bodyPr>
            <a:lstStyle/>
            <a:p>
              <a:pPr algn="ctr">
                <a:lnSpc>
                  <a:spcPts val="5093"/>
                </a:lnSpc>
              </a:pPr>
              <a:r>
                <a:rPr lang="zh-CN" altLang="en-US" sz="3395" dirty="0">
                  <a:solidFill>
                    <a:srgbClr val="FFFFFF"/>
                  </a:solidFill>
                  <a:latin typeface="思源宋体 CN Heavy" panose="02020900000000000000" pitchFamily="18" charset="-122"/>
                  <a:ea typeface="思源宋体 CN Heavy" panose="02020900000000000000" pitchFamily="18" charset="-122"/>
                </a:rPr>
                <a:t>发展与成就</a:t>
              </a:r>
              <a:endParaRPr lang="en-US" sz="3395" dirty="0">
                <a:solidFill>
                  <a:srgbClr val="FFFFFF"/>
                </a:solidFill>
                <a:latin typeface="思源宋体 CN Heavy" panose="02020900000000000000" pitchFamily="18" charset="-122"/>
                <a:ea typeface="思源宋体 CN Heavy" panose="02020900000000000000" pitchFamily="18" charset="-122"/>
              </a:endParaRPr>
            </a:p>
          </p:txBody>
        </p:sp>
      </p:grpSp>
      <p:grpSp>
        <p:nvGrpSpPr>
          <p:cNvPr id="72" name="组合 71">
            <a:extLst>
              <a:ext uri="{FF2B5EF4-FFF2-40B4-BE49-F238E27FC236}">
                <a16:creationId xmlns:a16="http://schemas.microsoft.com/office/drawing/2014/main" id="{8092CE0E-0C8B-AF7F-10D9-A8FC5B8ADFAF}"/>
              </a:ext>
            </a:extLst>
          </p:cNvPr>
          <p:cNvGrpSpPr/>
          <p:nvPr/>
        </p:nvGrpSpPr>
        <p:grpSpPr>
          <a:xfrm>
            <a:off x="8865695" y="1603643"/>
            <a:ext cx="8640887" cy="8099803"/>
            <a:chOff x="9440871" y="2111214"/>
            <a:chExt cx="6883526" cy="7143089"/>
          </a:xfrm>
        </p:grpSpPr>
        <p:grpSp>
          <p:nvGrpSpPr>
            <p:cNvPr id="73" name="Group 29">
              <a:extLst>
                <a:ext uri="{FF2B5EF4-FFF2-40B4-BE49-F238E27FC236}">
                  <a16:creationId xmlns:a16="http://schemas.microsoft.com/office/drawing/2014/main" id="{A1F1A963-639F-4511-1465-2410C44E5522}"/>
                </a:ext>
              </a:extLst>
            </p:cNvPr>
            <p:cNvGrpSpPr/>
            <p:nvPr/>
          </p:nvGrpSpPr>
          <p:grpSpPr>
            <a:xfrm>
              <a:off x="11789632" y="2111214"/>
              <a:ext cx="3086100" cy="3266923"/>
              <a:chOff x="0" y="-47625"/>
              <a:chExt cx="812800" cy="860425"/>
            </a:xfrm>
          </p:grpSpPr>
          <p:sp>
            <p:nvSpPr>
              <p:cNvPr id="82" name="Freeform 30">
                <a:extLst>
                  <a:ext uri="{FF2B5EF4-FFF2-40B4-BE49-F238E27FC236}">
                    <a16:creationId xmlns:a16="http://schemas.microsoft.com/office/drawing/2014/main" id="{92CCF9CD-7511-2DA7-4970-30A8B491EF3C}"/>
                  </a:ext>
                </a:extLst>
              </p:cNvPr>
              <p:cNvSpPr/>
              <p:nvPr/>
            </p:nvSpPr>
            <p:spPr>
              <a:xfrm>
                <a:off x="0" y="0"/>
                <a:ext cx="498676" cy="202438"/>
              </a:xfrm>
              <a:custGeom>
                <a:avLst/>
                <a:gdLst/>
                <a:ahLst/>
                <a:cxnLst/>
                <a:rect l="l" t="t" r="r" b="b"/>
                <a:pathLst>
                  <a:path w="575738" h="202438">
                    <a:moveTo>
                      <a:pt x="101219" y="0"/>
                    </a:moveTo>
                    <a:lnTo>
                      <a:pt x="474519" y="0"/>
                    </a:lnTo>
                    <a:cubicBezTo>
                      <a:pt x="530421" y="0"/>
                      <a:pt x="575738" y="45317"/>
                      <a:pt x="575738" y="101219"/>
                    </a:cubicBezTo>
                    <a:lnTo>
                      <a:pt x="575738" y="101219"/>
                    </a:lnTo>
                    <a:cubicBezTo>
                      <a:pt x="575738" y="128064"/>
                      <a:pt x="565074" y="153809"/>
                      <a:pt x="546092" y="172791"/>
                    </a:cubicBezTo>
                    <a:cubicBezTo>
                      <a:pt x="527109" y="191774"/>
                      <a:pt x="501364" y="202438"/>
                      <a:pt x="474519"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83" name="TextBox 31">
                <a:extLst>
                  <a:ext uri="{FF2B5EF4-FFF2-40B4-BE49-F238E27FC236}">
                    <a16:creationId xmlns:a16="http://schemas.microsoft.com/office/drawing/2014/main" id="{180D1DB2-F833-936F-4C45-00D5A25E6AA8}"/>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dirty="0"/>
              </a:p>
            </p:txBody>
          </p:sp>
        </p:grpSp>
        <p:grpSp>
          <p:nvGrpSpPr>
            <p:cNvPr id="74" name="Group 32">
              <a:extLst>
                <a:ext uri="{FF2B5EF4-FFF2-40B4-BE49-F238E27FC236}">
                  <a16:creationId xmlns:a16="http://schemas.microsoft.com/office/drawing/2014/main" id="{117796F3-BD8A-EC20-19EA-0340A7C47502}"/>
                </a:ext>
              </a:extLst>
            </p:cNvPr>
            <p:cNvGrpSpPr/>
            <p:nvPr/>
          </p:nvGrpSpPr>
          <p:grpSpPr>
            <a:xfrm>
              <a:off x="11699838" y="2167834"/>
              <a:ext cx="3277295" cy="3266926"/>
              <a:chOff x="-50356" y="-47625"/>
              <a:chExt cx="863156" cy="860425"/>
            </a:xfrm>
          </p:grpSpPr>
          <p:sp>
            <p:nvSpPr>
              <p:cNvPr id="80" name="Freeform 33">
                <a:extLst>
                  <a:ext uri="{FF2B5EF4-FFF2-40B4-BE49-F238E27FC236}">
                    <a16:creationId xmlns:a16="http://schemas.microsoft.com/office/drawing/2014/main" id="{C3DDCC23-E43C-4905-BCB0-35EDFCA34E7F}"/>
                  </a:ext>
                </a:extLst>
              </p:cNvPr>
              <p:cNvSpPr/>
              <p:nvPr/>
            </p:nvSpPr>
            <p:spPr>
              <a:xfrm>
                <a:off x="-50356" y="-973"/>
                <a:ext cx="522325" cy="172613"/>
              </a:xfrm>
              <a:custGeom>
                <a:avLst/>
                <a:gdLst/>
                <a:ahLst/>
                <a:cxnLst/>
                <a:rect l="l" t="t" r="r" b="b"/>
                <a:pathLst>
                  <a:path w="522325" h="172613">
                    <a:moveTo>
                      <a:pt x="86307" y="0"/>
                    </a:moveTo>
                    <a:lnTo>
                      <a:pt x="436018" y="0"/>
                    </a:lnTo>
                    <a:cubicBezTo>
                      <a:pt x="458908" y="0"/>
                      <a:pt x="480861" y="9093"/>
                      <a:pt x="497046" y="25279"/>
                    </a:cubicBezTo>
                    <a:cubicBezTo>
                      <a:pt x="513232" y="41464"/>
                      <a:pt x="522325" y="63417"/>
                      <a:pt x="522325" y="86307"/>
                    </a:cubicBezTo>
                    <a:lnTo>
                      <a:pt x="522325" y="86307"/>
                    </a:lnTo>
                    <a:cubicBezTo>
                      <a:pt x="522325" y="109196"/>
                      <a:pt x="513232" y="131149"/>
                      <a:pt x="497046" y="147334"/>
                    </a:cubicBezTo>
                    <a:cubicBezTo>
                      <a:pt x="480861" y="163520"/>
                      <a:pt x="458908" y="172613"/>
                      <a:pt x="436018"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81" name="TextBox 34">
                <a:extLst>
                  <a:ext uri="{FF2B5EF4-FFF2-40B4-BE49-F238E27FC236}">
                    <a16:creationId xmlns:a16="http://schemas.microsoft.com/office/drawing/2014/main" id="{AE1998CA-D671-3428-9E23-C4271DAE75C9}"/>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dirty="0"/>
              </a:p>
            </p:txBody>
          </p:sp>
        </p:grpSp>
        <p:pic>
          <p:nvPicPr>
            <p:cNvPr id="75" name="Picture 37">
              <a:extLst>
                <a:ext uri="{FF2B5EF4-FFF2-40B4-BE49-F238E27FC236}">
                  <a16:creationId xmlns:a16="http://schemas.microsoft.com/office/drawing/2014/main" id="{A8006BD5-BA1E-B9AC-E349-F1A121C664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440871" y="2287596"/>
              <a:ext cx="6883526" cy="2282026"/>
            </a:xfrm>
            <a:prstGeom prst="rect">
              <a:avLst/>
            </a:prstGeom>
          </p:spPr>
        </p:pic>
        <p:pic>
          <p:nvPicPr>
            <p:cNvPr id="76" name="Picture 38">
              <a:extLst>
                <a:ext uri="{FF2B5EF4-FFF2-40B4-BE49-F238E27FC236}">
                  <a16:creationId xmlns:a16="http://schemas.microsoft.com/office/drawing/2014/main" id="{17DF99B0-5E6E-811D-9A13-A689875CD1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9440871" y="7676828"/>
              <a:ext cx="6883526" cy="1577475"/>
            </a:xfrm>
            <a:prstGeom prst="rect">
              <a:avLst/>
            </a:prstGeom>
          </p:spPr>
        </p:pic>
        <p:sp>
          <p:nvSpPr>
            <p:cNvPr id="77" name="AutoShape 39">
              <a:extLst>
                <a:ext uri="{FF2B5EF4-FFF2-40B4-BE49-F238E27FC236}">
                  <a16:creationId xmlns:a16="http://schemas.microsoft.com/office/drawing/2014/main" id="{6879930B-324B-84F2-C12F-4B6A09487078}"/>
                </a:ext>
              </a:extLst>
            </p:cNvPr>
            <p:cNvSpPr/>
            <p:nvPr/>
          </p:nvSpPr>
          <p:spPr>
            <a:xfrm rot="5400000">
              <a:off x="7839331" y="6179964"/>
              <a:ext cx="3393954" cy="0"/>
            </a:xfrm>
            <a:prstGeom prst="line">
              <a:avLst/>
            </a:prstGeom>
            <a:ln w="9525" cap="flat">
              <a:solidFill>
                <a:srgbClr val="153185"/>
              </a:solidFill>
              <a:prstDash val="solid"/>
              <a:headEnd type="none" w="sm" len="sm"/>
              <a:tailEnd type="none" w="sm" len="sm"/>
            </a:ln>
          </p:spPr>
        </p:sp>
        <p:sp>
          <p:nvSpPr>
            <p:cNvPr id="78" name="AutoShape 40">
              <a:extLst>
                <a:ext uri="{FF2B5EF4-FFF2-40B4-BE49-F238E27FC236}">
                  <a16:creationId xmlns:a16="http://schemas.microsoft.com/office/drawing/2014/main" id="{50EFBA43-0F7B-8DC3-14CB-E7187F8FE9CA}"/>
                </a:ext>
              </a:extLst>
            </p:cNvPr>
            <p:cNvSpPr/>
            <p:nvPr/>
          </p:nvSpPr>
          <p:spPr>
            <a:xfrm rot="5400000">
              <a:off x="14527408" y="6134549"/>
              <a:ext cx="3393954" cy="0"/>
            </a:xfrm>
            <a:prstGeom prst="line">
              <a:avLst/>
            </a:prstGeom>
            <a:ln w="9525" cap="flat">
              <a:solidFill>
                <a:srgbClr val="153185"/>
              </a:solidFill>
              <a:prstDash val="solid"/>
              <a:headEnd type="none" w="sm" len="sm"/>
              <a:tailEnd type="none" w="sm" len="sm"/>
            </a:ln>
          </p:spPr>
        </p:sp>
        <p:sp>
          <p:nvSpPr>
            <p:cNvPr id="79" name="TextBox 46">
              <a:extLst>
                <a:ext uri="{FF2B5EF4-FFF2-40B4-BE49-F238E27FC236}">
                  <a16:creationId xmlns:a16="http://schemas.microsoft.com/office/drawing/2014/main" id="{54C8DB38-204F-979D-D676-176A3FEF68AE}"/>
                </a:ext>
              </a:extLst>
            </p:cNvPr>
            <p:cNvSpPr txBox="1"/>
            <p:nvPr/>
          </p:nvSpPr>
          <p:spPr>
            <a:xfrm>
              <a:off x="11854651" y="2355566"/>
              <a:ext cx="1752634" cy="524300"/>
            </a:xfrm>
            <a:prstGeom prst="rect">
              <a:avLst/>
            </a:prstGeom>
          </p:spPr>
          <p:txBody>
            <a:bodyPr wrap="square" lIns="0" tIns="0" rIns="0" bIns="0" rtlCol="0" anchor="t">
              <a:spAutoFit/>
            </a:bodyPr>
            <a:lstStyle/>
            <a:p>
              <a:pPr algn="ctr">
                <a:lnSpc>
                  <a:spcPts val="5093"/>
                </a:lnSpc>
              </a:pPr>
              <a:r>
                <a:rPr lang="zh-CN" altLang="en-US" sz="3395" dirty="0">
                  <a:solidFill>
                    <a:srgbClr val="FFFFFF"/>
                  </a:solidFill>
                  <a:latin typeface="思源宋体 CN Heavy" panose="02020900000000000000" pitchFamily="18" charset="-122"/>
                  <a:ea typeface="思源宋体 CN Heavy" panose="02020900000000000000" pitchFamily="18" charset="-122"/>
                </a:rPr>
                <a:t>未来与革新</a:t>
              </a:r>
              <a:endParaRPr lang="en-US" sz="3395" dirty="0">
                <a:solidFill>
                  <a:srgbClr val="FFFFFF"/>
                </a:solidFill>
                <a:latin typeface="思源宋体 CN Heavy" panose="02020900000000000000" pitchFamily="18" charset="-122"/>
                <a:ea typeface="思源宋体 CN Heavy" panose="02020900000000000000" pitchFamily="18" charset="-122"/>
              </a:endParaRPr>
            </a:p>
          </p:txBody>
        </p:sp>
      </p:grpSp>
      <p:sp>
        <p:nvSpPr>
          <p:cNvPr id="84" name="文本框 83">
            <a:extLst>
              <a:ext uri="{FF2B5EF4-FFF2-40B4-BE49-F238E27FC236}">
                <a16:creationId xmlns:a16="http://schemas.microsoft.com/office/drawing/2014/main" id="{96DB97A2-1522-1D49-5664-702AE1DE0C82}"/>
              </a:ext>
            </a:extLst>
          </p:cNvPr>
          <p:cNvSpPr txBox="1"/>
          <p:nvPr/>
        </p:nvSpPr>
        <p:spPr>
          <a:xfrm>
            <a:off x="9335988" y="3044696"/>
            <a:ext cx="7967332" cy="7602081"/>
          </a:xfrm>
          <a:prstGeom prst="rect">
            <a:avLst/>
          </a:prstGeom>
          <a:noFill/>
        </p:spPr>
        <p:txBody>
          <a:bodyPr wrap="square">
            <a:spAutoFit/>
          </a:bodyPr>
          <a:lstStyle/>
          <a:p>
            <a:r>
              <a:rPr lang="zh-CN" altLang="en-US" sz="3600" b="1" i="0" dirty="0">
                <a:solidFill>
                  <a:srgbClr val="FF0000"/>
                </a:solidFill>
                <a:effectLst/>
                <a:latin typeface="方正清刻本悦宋简体" panose="02000000000000000000" pitchFamily="2" charset="-122"/>
                <a:ea typeface="方正清刻本悦宋简体" panose="02000000000000000000" pitchFamily="2" charset="-122"/>
              </a:rPr>
              <a:t>中共中央</a:t>
            </a:r>
            <a:r>
              <a:rPr lang="en-US" altLang="zh-CN" sz="3600" b="1" i="0" dirty="0">
                <a:solidFill>
                  <a:srgbClr val="FF0000"/>
                </a:solidFill>
                <a:effectLst/>
                <a:latin typeface="方正清刻本悦宋简体" panose="02000000000000000000" pitchFamily="2" charset="-122"/>
                <a:ea typeface="方正清刻本悦宋简体" panose="02000000000000000000" pitchFamily="2" charset="-122"/>
              </a:rPr>
              <a:t>《</a:t>
            </a:r>
            <a:r>
              <a:rPr lang="zh-CN" altLang="en-US" sz="3600" b="1" i="0" dirty="0">
                <a:solidFill>
                  <a:srgbClr val="FF0000"/>
                </a:solidFill>
                <a:effectLst/>
                <a:latin typeface="方正清刻本悦宋简体" panose="02000000000000000000" pitchFamily="2" charset="-122"/>
                <a:ea typeface="方正清刻本悦宋简体" panose="02000000000000000000" pitchFamily="2" charset="-122"/>
              </a:rPr>
              <a:t>法治社会建设实施纲要</a:t>
            </a:r>
            <a:r>
              <a:rPr lang="en-US" altLang="zh-CN" sz="3600" b="1" i="0" dirty="0">
                <a:solidFill>
                  <a:srgbClr val="FF0000"/>
                </a:solidFill>
                <a:effectLst/>
                <a:latin typeface="方正清刻本悦宋简体" panose="02000000000000000000" pitchFamily="2" charset="-122"/>
                <a:ea typeface="方正清刻本悦宋简体" panose="02000000000000000000" pitchFamily="2" charset="-122"/>
              </a:rPr>
              <a:t>》</a:t>
            </a:r>
            <a:r>
              <a:rPr lang="zh-CN" altLang="en-US" sz="3600" b="0" i="0" dirty="0">
                <a:solidFill>
                  <a:srgbClr val="FF0000"/>
                </a:solidFill>
                <a:effectLst/>
                <a:latin typeface="方正清刻本悦宋简体" panose="02000000000000000000" pitchFamily="2" charset="-122"/>
                <a:ea typeface="方正清刻本悦宋简体" panose="02000000000000000000" pitchFamily="2" charset="-122"/>
              </a:rPr>
              <a:t>：</a:t>
            </a:r>
            <a:endParaRPr lang="en-US" altLang="zh-CN" sz="3600" b="1" i="0" dirty="0">
              <a:solidFill>
                <a:srgbClr val="FF0000"/>
              </a:solidFill>
              <a:effectLst/>
              <a:latin typeface="方正清刻本悦宋简体" panose="02000000000000000000" pitchFamily="2" charset="-122"/>
              <a:ea typeface="方正清刻本悦宋简体" panose="02000000000000000000" pitchFamily="2" charset="-122"/>
            </a:endParaRPr>
          </a:p>
          <a:p>
            <a:pPr marL="914400" lvl="1" indent="-457200">
              <a:lnSpc>
                <a:spcPct val="150000"/>
              </a:lnSpc>
              <a:buFont typeface="Arial" panose="020B0604020202020204" pitchFamily="34" charset="0"/>
              <a:buChar char="•"/>
            </a:pPr>
            <a:r>
              <a:rPr lang="zh-CN" altLang="en-US" sz="3600" b="1" i="0" dirty="0">
                <a:solidFill>
                  <a:srgbClr val="333333"/>
                </a:solidFill>
                <a:effectLst/>
                <a:latin typeface="方正清刻本悦宋简体" panose="02000000000000000000" pitchFamily="2" charset="-122"/>
                <a:ea typeface="方正清刻本悦宋简体" panose="02000000000000000000" pitchFamily="2" charset="-122"/>
              </a:rPr>
              <a:t>推动全社会增强法治观念</a:t>
            </a:r>
            <a:endParaRPr lang="en-US" altLang="zh-CN" sz="3600" b="1" i="0" dirty="0">
              <a:solidFill>
                <a:srgbClr val="333333"/>
              </a:solidFill>
              <a:effectLst/>
              <a:latin typeface="方正清刻本悦宋简体" panose="02000000000000000000" pitchFamily="2" charset="-122"/>
              <a:ea typeface="方正清刻本悦宋简体" panose="02000000000000000000" pitchFamily="2" charset="-122"/>
            </a:endParaRPr>
          </a:p>
          <a:p>
            <a:pPr marL="914400" lvl="1" indent="-457200">
              <a:lnSpc>
                <a:spcPct val="150000"/>
              </a:lnSpc>
              <a:buFont typeface="Arial" panose="020B0604020202020204" pitchFamily="34" charset="0"/>
              <a:buChar char="•"/>
            </a:pPr>
            <a:r>
              <a:rPr lang="zh-CN" altLang="en-US" sz="3600" b="1" i="0" dirty="0">
                <a:solidFill>
                  <a:srgbClr val="333333"/>
                </a:solidFill>
                <a:effectLst/>
                <a:latin typeface="方正清刻本悦宋简体" panose="02000000000000000000" pitchFamily="2" charset="-122"/>
                <a:ea typeface="方正清刻本悦宋简体" panose="02000000000000000000" pitchFamily="2" charset="-122"/>
              </a:rPr>
              <a:t>健全社会领域制度规范</a:t>
            </a:r>
            <a:endParaRPr lang="zh-CN" altLang="en-US" sz="3600" b="0" i="0" dirty="0">
              <a:solidFill>
                <a:srgbClr val="333333"/>
              </a:solidFill>
              <a:effectLst/>
              <a:latin typeface="方正清刻本悦宋简体" panose="02000000000000000000" pitchFamily="2" charset="-122"/>
              <a:ea typeface="方正清刻本悦宋简体" panose="02000000000000000000" pitchFamily="2" charset="-122"/>
            </a:endParaRPr>
          </a:p>
          <a:p>
            <a:pPr marL="914400" lvl="1" indent="-457200">
              <a:lnSpc>
                <a:spcPct val="150000"/>
              </a:lnSpc>
              <a:buFont typeface="Arial" panose="020B0604020202020204" pitchFamily="34" charset="0"/>
              <a:buChar char="•"/>
            </a:pPr>
            <a:r>
              <a:rPr lang="zh-CN" altLang="en-US" sz="3600" b="1" i="0" dirty="0">
                <a:solidFill>
                  <a:srgbClr val="333333"/>
                </a:solidFill>
                <a:effectLst/>
                <a:latin typeface="方正清刻本悦宋简体" panose="02000000000000000000" pitchFamily="2" charset="-122"/>
                <a:ea typeface="方正清刻本悦宋简体" panose="02000000000000000000" pitchFamily="2" charset="-122"/>
              </a:rPr>
              <a:t>加强权利保护</a:t>
            </a:r>
            <a:endParaRPr lang="zh-CN" altLang="en-US" sz="3600" b="0" i="0" dirty="0">
              <a:solidFill>
                <a:srgbClr val="333333"/>
              </a:solidFill>
              <a:effectLst/>
              <a:latin typeface="方正清刻本悦宋简体" panose="02000000000000000000" pitchFamily="2" charset="-122"/>
              <a:ea typeface="方正清刻本悦宋简体" panose="02000000000000000000" pitchFamily="2" charset="-122"/>
            </a:endParaRPr>
          </a:p>
          <a:p>
            <a:pPr marL="914400" lvl="1" indent="-457200">
              <a:lnSpc>
                <a:spcPct val="150000"/>
              </a:lnSpc>
              <a:buFont typeface="Arial" panose="020B0604020202020204" pitchFamily="34" charset="0"/>
              <a:buChar char="•"/>
            </a:pPr>
            <a:r>
              <a:rPr lang="zh-CN" altLang="en-US" sz="3600" b="1" i="0" dirty="0">
                <a:solidFill>
                  <a:srgbClr val="333333"/>
                </a:solidFill>
                <a:effectLst/>
                <a:latin typeface="方正清刻本悦宋简体" panose="02000000000000000000" pitchFamily="2" charset="-122"/>
                <a:ea typeface="方正清刻本悦宋简体" panose="02000000000000000000" pitchFamily="2" charset="-122"/>
              </a:rPr>
              <a:t>推进社会治理法治化</a:t>
            </a:r>
            <a:endParaRPr lang="zh-CN" altLang="en-US" sz="3600" b="0" i="0" dirty="0">
              <a:solidFill>
                <a:srgbClr val="333333"/>
              </a:solidFill>
              <a:effectLst/>
              <a:latin typeface="方正清刻本悦宋简体" panose="02000000000000000000" pitchFamily="2" charset="-122"/>
              <a:ea typeface="方正清刻本悦宋简体" panose="02000000000000000000" pitchFamily="2" charset="-122"/>
            </a:endParaRPr>
          </a:p>
          <a:p>
            <a:pPr marL="914400" lvl="1" indent="-457200">
              <a:lnSpc>
                <a:spcPct val="150000"/>
              </a:lnSpc>
              <a:buFont typeface="Arial" panose="020B0604020202020204" pitchFamily="34" charset="0"/>
              <a:buChar char="•"/>
            </a:pPr>
            <a:r>
              <a:rPr lang="zh-CN" altLang="en-US" sz="3600" b="1" i="0" dirty="0">
                <a:solidFill>
                  <a:srgbClr val="333333"/>
                </a:solidFill>
                <a:effectLst/>
                <a:latin typeface="方正清刻本悦宋简体" panose="02000000000000000000" pitchFamily="2" charset="-122"/>
                <a:ea typeface="方正清刻本悦宋简体" panose="02000000000000000000" pitchFamily="2" charset="-122"/>
              </a:rPr>
              <a:t>依法治理网络空间</a:t>
            </a:r>
            <a:endParaRPr lang="zh-CN" altLang="en-US" sz="3600" b="0" i="0" dirty="0">
              <a:solidFill>
                <a:srgbClr val="333333"/>
              </a:solidFill>
              <a:effectLst/>
              <a:latin typeface="方正清刻本悦宋简体" panose="02000000000000000000" pitchFamily="2" charset="-122"/>
              <a:ea typeface="方正清刻本悦宋简体" panose="02000000000000000000" pitchFamily="2" charset="-122"/>
            </a:endParaRPr>
          </a:p>
          <a:p>
            <a:pPr marL="914400" lvl="1" indent="-457200">
              <a:lnSpc>
                <a:spcPct val="150000"/>
              </a:lnSpc>
              <a:buFont typeface="Arial" panose="020B0604020202020204" pitchFamily="34" charset="0"/>
              <a:buChar char="•"/>
            </a:pPr>
            <a:r>
              <a:rPr lang="zh-CN" altLang="en-US" sz="3600" b="1" i="0" dirty="0">
                <a:solidFill>
                  <a:srgbClr val="333333"/>
                </a:solidFill>
                <a:effectLst/>
                <a:latin typeface="方正清刻本悦宋简体" panose="02000000000000000000" pitchFamily="2" charset="-122"/>
                <a:ea typeface="方正清刻本悦宋简体" panose="02000000000000000000" pitchFamily="2" charset="-122"/>
              </a:rPr>
              <a:t>加强组织保障</a:t>
            </a:r>
            <a:endParaRPr lang="zh-CN" altLang="en-US" sz="3600" b="0" i="0" dirty="0">
              <a:solidFill>
                <a:srgbClr val="333333"/>
              </a:solidFill>
              <a:effectLst/>
              <a:latin typeface="方正清刻本悦宋简体" panose="02000000000000000000" pitchFamily="2" charset="-122"/>
              <a:ea typeface="方正清刻本悦宋简体" panose="02000000000000000000" pitchFamily="2" charset="-122"/>
            </a:endParaRPr>
          </a:p>
          <a:p>
            <a:br>
              <a:rPr lang="zh-CN" altLang="en-US" sz="3200" dirty="0">
                <a:latin typeface="方正清刻本悦宋简体" panose="02000000000000000000" pitchFamily="2" charset="-122"/>
                <a:ea typeface="方正清刻本悦宋简体" panose="02000000000000000000" pitchFamily="2" charset="-122"/>
              </a:rPr>
            </a:br>
            <a:endParaRPr lang="zh-CN" altLang="en-US" sz="3200" b="0" i="0" dirty="0">
              <a:solidFill>
                <a:srgbClr val="333333"/>
              </a:solidFill>
              <a:effectLst/>
              <a:latin typeface="方正清刻本悦宋简体" panose="02000000000000000000" pitchFamily="2" charset="-122"/>
              <a:ea typeface="方正清刻本悦宋简体" panose="02000000000000000000" pitchFamily="2" charset="-122"/>
            </a:endParaRPr>
          </a:p>
          <a:p>
            <a:br>
              <a:rPr lang="zh-CN" altLang="en-US" sz="3200" dirty="0">
                <a:latin typeface="方正清刻本悦宋简体" panose="02000000000000000000" pitchFamily="2" charset="-122"/>
                <a:ea typeface="方正清刻本悦宋简体" panose="02000000000000000000" pitchFamily="2" charset="-122"/>
              </a:rPr>
            </a:br>
            <a:endParaRPr lang="zh-CN" altLang="en-US" sz="3200" dirty="0">
              <a:latin typeface="方正清刻本悦宋简体" panose="02000000000000000000" pitchFamily="2" charset="-122"/>
              <a:ea typeface="方正清刻本悦宋简体" panose="02000000000000000000" pitchFamily="2" charset="-122"/>
            </a:endParaRPr>
          </a:p>
        </p:txBody>
      </p:sp>
      <p:grpSp>
        <p:nvGrpSpPr>
          <p:cNvPr id="90" name="组合 89">
            <a:extLst>
              <a:ext uri="{FF2B5EF4-FFF2-40B4-BE49-F238E27FC236}">
                <a16:creationId xmlns:a16="http://schemas.microsoft.com/office/drawing/2014/main" id="{C8928BAC-1481-B257-2043-2863D0A2DD82}"/>
              </a:ext>
            </a:extLst>
          </p:cNvPr>
          <p:cNvGrpSpPr/>
          <p:nvPr/>
        </p:nvGrpSpPr>
        <p:grpSpPr>
          <a:xfrm>
            <a:off x="9561597" y="356871"/>
            <a:ext cx="7249081" cy="1087387"/>
            <a:chOff x="1894918" y="864588"/>
            <a:chExt cx="7249081" cy="1087387"/>
          </a:xfrm>
        </p:grpSpPr>
        <p:grpSp>
          <p:nvGrpSpPr>
            <p:cNvPr id="91" name="Group 41">
              <a:extLst>
                <a:ext uri="{FF2B5EF4-FFF2-40B4-BE49-F238E27FC236}">
                  <a16:creationId xmlns:a16="http://schemas.microsoft.com/office/drawing/2014/main" id="{B227BB28-BD2A-37AD-E009-EC61690C039A}"/>
                </a:ext>
              </a:extLst>
            </p:cNvPr>
            <p:cNvGrpSpPr/>
            <p:nvPr/>
          </p:nvGrpSpPr>
          <p:grpSpPr>
            <a:xfrm>
              <a:off x="1894918" y="864588"/>
              <a:ext cx="7249081" cy="1087387"/>
              <a:chOff x="0" y="0"/>
              <a:chExt cx="2424483" cy="286390"/>
            </a:xfrm>
          </p:grpSpPr>
          <p:sp>
            <p:nvSpPr>
              <p:cNvPr id="93" name="Freeform 42">
                <a:extLst>
                  <a:ext uri="{FF2B5EF4-FFF2-40B4-BE49-F238E27FC236}">
                    <a16:creationId xmlns:a16="http://schemas.microsoft.com/office/drawing/2014/main" id="{D25CE7EB-F978-2125-C55C-931893F27524}"/>
                  </a:ext>
                </a:extLst>
              </p:cNvPr>
              <p:cNvSpPr/>
              <p:nvPr/>
            </p:nvSpPr>
            <p:spPr>
              <a:xfrm>
                <a:off x="0" y="0"/>
                <a:ext cx="2424483" cy="286390"/>
              </a:xfrm>
              <a:custGeom>
                <a:avLst/>
                <a:gdLst/>
                <a:ahLst/>
                <a:cxnLst/>
                <a:rect l="l" t="t" r="r" b="b"/>
                <a:pathLst>
                  <a:path w="2424483" h="286390">
                    <a:moveTo>
                      <a:pt x="0" y="0"/>
                    </a:moveTo>
                    <a:lnTo>
                      <a:pt x="2424483" y="0"/>
                    </a:lnTo>
                    <a:lnTo>
                      <a:pt x="2424483" y="286390"/>
                    </a:lnTo>
                    <a:lnTo>
                      <a:pt x="0" y="286390"/>
                    </a:lnTo>
                    <a:close/>
                  </a:path>
                </a:pathLst>
              </a:custGeom>
              <a:solidFill>
                <a:srgbClr val="E6EBEF"/>
              </a:solidFill>
              <a:ln w="66675">
                <a:solidFill>
                  <a:srgbClr val="153185"/>
                </a:solidFill>
              </a:ln>
            </p:spPr>
          </p:sp>
          <p:sp>
            <p:nvSpPr>
              <p:cNvPr id="94" name="TextBox 43">
                <a:extLst>
                  <a:ext uri="{FF2B5EF4-FFF2-40B4-BE49-F238E27FC236}">
                    <a16:creationId xmlns:a16="http://schemas.microsoft.com/office/drawing/2014/main" id="{A5F6B576-7317-59D4-B76C-12D8C3CCFD85}"/>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dirty="0"/>
              </a:p>
            </p:txBody>
          </p:sp>
        </p:grpSp>
        <p:sp>
          <p:nvSpPr>
            <p:cNvPr id="92" name="文本框 91">
              <a:extLst>
                <a:ext uri="{FF2B5EF4-FFF2-40B4-BE49-F238E27FC236}">
                  <a16:creationId xmlns:a16="http://schemas.microsoft.com/office/drawing/2014/main" id="{16806DCE-E629-BE51-D8EE-5344B968FBE8}"/>
                </a:ext>
              </a:extLst>
            </p:cNvPr>
            <p:cNvSpPr txBox="1"/>
            <p:nvPr/>
          </p:nvSpPr>
          <p:spPr>
            <a:xfrm>
              <a:off x="2080588" y="901650"/>
              <a:ext cx="6941000" cy="989502"/>
            </a:xfrm>
            <a:prstGeom prst="rect">
              <a:avLst/>
            </a:prstGeom>
            <a:noFill/>
          </p:spPr>
          <p:txBody>
            <a:bodyPr wrap="square" rtlCol="0">
              <a:spAutoFit/>
            </a:bodyPr>
            <a:lstStyle/>
            <a:p>
              <a:r>
                <a:rPr lang="zh-CN" altLang="en-US" sz="5830" dirty="0">
                  <a:solidFill>
                    <a:schemeClr val="accent2">
                      <a:lumMod val="75000"/>
                    </a:schemeClr>
                  </a:solidFill>
                  <a:latin typeface="方正清刻本悦宋简体" panose="02000000000000000000" pitchFamily="2" charset="-122"/>
                  <a:ea typeface="方正清刻本悦宋简体" panose="02000000000000000000" pitchFamily="2" charset="-122"/>
                </a:rPr>
                <a:t>展望未来的法治社会</a:t>
              </a:r>
            </a:p>
          </p:txBody>
        </p:sp>
      </p:grpSp>
      <p:pic>
        <p:nvPicPr>
          <p:cNvPr id="96" name="Picture 3">
            <a:extLst>
              <a:ext uri="{FF2B5EF4-FFF2-40B4-BE49-F238E27FC236}">
                <a16:creationId xmlns:a16="http://schemas.microsoft.com/office/drawing/2014/main" id="{AF4412FA-9DF8-1926-54DD-E87155AE26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4183181" y="-3833849"/>
            <a:ext cx="9930182" cy="179499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2">
            <a:extLst>
              <a:ext uri="{FF2B5EF4-FFF2-40B4-BE49-F238E27FC236}">
                <a16:creationId xmlns:a16="http://schemas.microsoft.com/office/drawing/2014/main" id="{8D9642DC-C760-45A8-8DD3-A47BAF008568}"/>
              </a:ext>
            </a:extLst>
          </p:cNvPr>
          <p:cNvPicPr>
            <a:picLocks noChangeAspect="1"/>
          </p:cNvPicPr>
          <p:nvPr/>
        </p:nvPicPr>
        <p:blipFill>
          <a:blip r:embed="rId2"/>
          <a:srcRect l="9673" t="23692" r="11165" b="24904"/>
          <a:stretch>
            <a:fillRect/>
          </a:stretch>
        </p:blipFill>
        <p:spPr>
          <a:xfrm>
            <a:off x="0" y="0"/>
            <a:ext cx="18288000" cy="10287000"/>
          </a:xfrm>
          <a:prstGeom prst="rect">
            <a:avLst/>
          </a:prstGeom>
        </p:spPr>
      </p:pic>
      <p:sp>
        <p:nvSpPr>
          <p:cNvPr id="21" name="AutoShape 21"/>
          <p:cNvSpPr/>
          <p:nvPr/>
        </p:nvSpPr>
        <p:spPr>
          <a:xfrm>
            <a:off x="14267290" y="1888711"/>
            <a:ext cx="2292146" cy="0"/>
          </a:xfrm>
          <a:prstGeom prst="line">
            <a:avLst/>
          </a:prstGeom>
          <a:ln w="28575" cap="flat">
            <a:solidFill>
              <a:srgbClr val="004AAD"/>
            </a:solidFill>
            <a:prstDash val="solid"/>
            <a:headEnd type="none" w="sm" len="sm"/>
            <a:tailEnd type="none" w="sm" len="sm"/>
          </a:ln>
        </p:spPr>
      </p:sp>
      <p:sp>
        <p:nvSpPr>
          <p:cNvPr id="22" name="AutoShape 22"/>
          <p:cNvSpPr/>
          <p:nvPr/>
        </p:nvSpPr>
        <p:spPr>
          <a:xfrm>
            <a:off x="2033388" y="1888711"/>
            <a:ext cx="2549608" cy="0"/>
          </a:xfrm>
          <a:prstGeom prst="line">
            <a:avLst/>
          </a:prstGeom>
          <a:ln w="28575" cap="flat">
            <a:solidFill>
              <a:srgbClr val="004AAD"/>
            </a:solidFill>
            <a:prstDash val="solid"/>
            <a:headEnd type="none" w="sm" len="sm"/>
            <a:tailEnd type="none" w="sm" len="sm"/>
          </a:ln>
        </p:spPr>
      </p:sp>
      <p:grpSp>
        <p:nvGrpSpPr>
          <p:cNvPr id="23" name="Group 23"/>
          <p:cNvGrpSpPr/>
          <p:nvPr/>
        </p:nvGrpSpPr>
        <p:grpSpPr>
          <a:xfrm>
            <a:off x="4486904" y="1792619"/>
            <a:ext cx="192186" cy="19218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dirty="0"/>
            </a:p>
          </p:txBody>
        </p:sp>
      </p:grpSp>
      <p:grpSp>
        <p:nvGrpSpPr>
          <p:cNvPr id="26" name="Group 26"/>
          <p:cNvGrpSpPr/>
          <p:nvPr/>
        </p:nvGrpSpPr>
        <p:grpSpPr>
          <a:xfrm>
            <a:off x="14171197" y="1792619"/>
            <a:ext cx="192186" cy="19218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dirty="0"/>
            </a:p>
          </p:txBody>
        </p:sp>
      </p:grpSp>
      <p:pic>
        <p:nvPicPr>
          <p:cNvPr id="30" name="Picture 3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29034" y="466237"/>
            <a:ext cx="8893887" cy="3606067"/>
          </a:xfrm>
          <a:prstGeom prst="rect">
            <a:avLst/>
          </a:prstGeom>
        </p:spPr>
      </p:pic>
      <p:sp>
        <p:nvSpPr>
          <p:cNvPr id="34" name="TextBox 34"/>
          <p:cNvSpPr txBox="1"/>
          <p:nvPr/>
        </p:nvSpPr>
        <p:spPr>
          <a:xfrm>
            <a:off x="1197291" y="2451671"/>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dirty="0"/>
          </a:p>
        </p:txBody>
      </p:sp>
      <p:sp>
        <p:nvSpPr>
          <p:cNvPr id="36" name="TextBox 36"/>
          <p:cNvSpPr txBox="1"/>
          <p:nvPr/>
        </p:nvSpPr>
        <p:spPr>
          <a:xfrm>
            <a:off x="1197291" y="3197570"/>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dirty="0"/>
          </a:p>
        </p:txBody>
      </p:sp>
      <p:sp>
        <p:nvSpPr>
          <p:cNvPr id="37" name="TextBox 37"/>
          <p:cNvSpPr txBox="1"/>
          <p:nvPr/>
        </p:nvSpPr>
        <p:spPr>
          <a:xfrm>
            <a:off x="1197291" y="3935570"/>
            <a:ext cx="2031876" cy="657231"/>
          </a:xfrm>
          <a:prstGeom prst="rect">
            <a:avLst/>
          </a:prstGeom>
        </p:spPr>
        <p:txBody>
          <a:bodyPr lIns="0" tIns="0" rIns="0" bIns="0" rtlCol="0" anchor="t">
            <a:spAutoFit/>
          </a:bodyPr>
          <a:lstStyle/>
          <a:p>
            <a:pPr marL="474970" lvl="1" algn="ctr">
              <a:lnSpc>
                <a:spcPts val="6159"/>
              </a:lnSpc>
            </a:pPr>
            <a:endParaRPr dirty="0"/>
          </a:p>
        </p:txBody>
      </p:sp>
      <p:sp>
        <p:nvSpPr>
          <p:cNvPr id="38" name="TextBox 38"/>
          <p:cNvSpPr txBox="1"/>
          <p:nvPr/>
        </p:nvSpPr>
        <p:spPr>
          <a:xfrm>
            <a:off x="1197291" y="4690587"/>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dirty="0"/>
          </a:p>
        </p:txBody>
      </p:sp>
      <p:sp>
        <p:nvSpPr>
          <p:cNvPr id="39" name="TextBox 39"/>
          <p:cNvSpPr txBox="1"/>
          <p:nvPr/>
        </p:nvSpPr>
        <p:spPr>
          <a:xfrm>
            <a:off x="1197291" y="5407148"/>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dirty="0"/>
          </a:p>
        </p:txBody>
      </p:sp>
      <p:sp>
        <p:nvSpPr>
          <p:cNvPr id="40" name="TextBox 40"/>
          <p:cNvSpPr txBox="1"/>
          <p:nvPr/>
        </p:nvSpPr>
        <p:spPr>
          <a:xfrm>
            <a:off x="1197291" y="8067801"/>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dirty="0"/>
          </a:p>
        </p:txBody>
      </p:sp>
      <p:sp>
        <p:nvSpPr>
          <p:cNvPr id="41" name="TextBox 41"/>
          <p:cNvSpPr txBox="1"/>
          <p:nvPr/>
        </p:nvSpPr>
        <p:spPr>
          <a:xfrm>
            <a:off x="1197291" y="6708899"/>
            <a:ext cx="2031876" cy="755017"/>
          </a:xfrm>
          <a:prstGeom prst="rect">
            <a:avLst/>
          </a:prstGeom>
        </p:spPr>
        <p:txBody>
          <a:bodyPr lIns="0" tIns="0" rIns="0" bIns="0" rtlCol="0" anchor="t">
            <a:spAutoFit/>
          </a:bodyPr>
          <a:lstStyle/>
          <a:p>
            <a:pPr marL="949941" lvl="1" indent="-474971" algn="ctr">
              <a:lnSpc>
                <a:spcPts val="6159"/>
              </a:lnSpc>
              <a:buFont typeface="Arial"/>
              <a:buChar char="•"/>
            </a:pPr>
            <a:endParaRPr dirty="0"/>
          </a:p>
        </p:txBody>
      </p:sp>
      <p:sp>
        <p:nvSpPr>
          <p:cNvPr id="64" name="文本框 63">
            <a:extLst>
              <a:ext uri="{FF2B5EF4-FFF2-40B4-BE49-F238E27FC236}">
                <a16:creationId xmlns:a16="http://schemas.microsoft.com/office/drawing/2014/main" id="{E5BB326B-3BC1-25B0-2ABE-22EB9BFF75A9}"/>
              </a:ext>
            </a:extLst>
          </p:cNvPr>
          <p:cNvSpPr txBox="1"/>
          <p:nvPr/>
        </p:nvSpPr>
        <p:spPr>
          <a:xfrm>
            <a:off x="5257800" y="1388331"/>
            <a:ext cx="8351541" cy="989502"/>
          </a:xfrm>
          <a:prstGeom prst="rect">
            <a:avLst/>
          </a:prstGeom>
          <a:noFill/>
        </p:spPr>
        <p:txBody>
          <a:bodyPr wrap="square" rtlCol="0">
            <a:spAutoFit/>
          </a:bodyPr>
          <a:lstStyle/>
          <a:p>
            <a:r>
              <a:rPr lang="zh-CN" altLang="en-US" sz="5830" dirty="0">
                <a:latin typeface="方正清刻本悦宋简体" panose="02000000000000000000" pitchFamily="2" charset="-122"/>
                <a:ea typeface="方正清刻本悦宋简体" panose="02000000000000000000" pitchFamily="2" charset="-122"/>
              </a:rPr>
              <a:t>未来路漫漫，吾辈当自强</a:t>
            </a:r>
          </a:p>
        </p:txBody>
      </p:sp>
      <p:sp>
        <p:nvSpPr>
          <p:cNvPr id="65" name="文本框 64">
            <a:extLst>
              <a:ext uri="{FF2B5EF4-FFF2-40B4-BE49-F238E27FC236}">
                <a16:creationId xmlns:a16="http://schemas.microsoft.com/office/drawing/2014/main" id="{BA33016C-4CD5-B782-2CB5-B6B9D0475D21}"/>
              </a:ext>
            </a:extLst>
          </p:cNvPr>
          <p:cNvSpPr txBox="1"/>
          <p:nvPr/>
        </p:nvSpPr>
        <p:spPr>
          <a:xfrm>
            <a:off x="1071034" y="2844957"/>
            <a:ext cx="16725072" cy="692497"/>
          </a:xfrm>
          <a:prstGeom prst="rect">
            <a:avLst/>
          </a:prstGeom>
          <a:noFill/>
        </p:spPr>
        <p:txBody>
          <a:bodyPr wrap="square" rtlCol="0">
            <a:spAutoFit/>
          </a:bodyPr>
          <a:lstStyle/>
          <a:p>
            <a:r>
              <a:rPr lang="zh-CN" altLang="en-US" sz="3900" b="1" i="0" dirty="0">
                <a:solidFill>
                  <a:srgbClr val="FF0000"/>
                </a:solidFill>
                <a:effectLst/>
                <a:latin typeface="方正清刻本悦宋简体" panose="02000000000000000000" pitchFamily="2" charset="-122"/>
                <a:ea typeface="方正清刻本悦宋简体" panose="02000000000000000000" pitchFamily="2" charset="-122"/>
              </a:rPr>
              <a:t>青年人如朝阳、似乳虎，承载着国家民族的希望，可谓法治中国建设的先锋。 </a:t>
            </a:r>
            <a:endParaRPr lang="en-US" altLang="zh-CN" sz="3900" b="1" i="0" dirty="0">
              <a:solidFill>
                <a:srgbClr val="FF0000"/>
              </a:solidFill>
              <a:effectLst/>
              <a:latin typeface="方正清刻本悦宋简体" panose="02000000000000000000" pitchFamily="2" charset="-122"/>
              <a:ea typeface="方正清刻本悦宋简体" panose="02000000000000000000" pitchFamily="2" charset="-122"/>
            </a:endParaRPr>
          </a:p>
        </p:txBody>
      </p:sp>
      <p:sp>
        <p:nvSpPr>
          <p:cNvPr id="67" name="文本框 66">
            <a:extLst>
              <a:ext uri="{FF2B5EF4-FFF2-40B4-BE49-F238E27FC236}">
                <a16:creationId xmlns:a16="http://schemas.microsoft.com/office/drawing/2014/main" id="{BDC58718-4E16-C3FB-8F21-74F42629FFC9}"/>
              </a:ext>
            </a:extLst>
          </p:cNvPr>
          <p:cNvSpPr txBox="1"/>
          <p:nvPr/>
        </p:nvSpPr>
        <p:spPr>
          <a:xfrm>
            <a:off x="2026461" y="3890067"/>
            <a:ext cx="14782800" cy="5632311"/>
          </a:xfrm>
          <a:prstGeom prst="rect">
            <a:avLst/>
          </a:prstGeom>
          <a:noFill/>
        </p:spPr>
        <p:txBody>
          <a:bodyPr wrap="square" rtlCol="0">
            <a:spAutoFit/>
          </a:bodyPr>
          <a:lstStyle/>
          <a:p>
            <a:pPr algn="ct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“世界归根结底是你们的”</a:t>
            </a:r>
            <a:endPar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endParaRPr>
          </a:p>
          <a:p>
            <a:r>
              <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rPr>
              <a:t>	</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一方面意味着一种代际的更替，今天的青年人注定要成为未来中国的中坚力量</a:t>
            </a:r>
            <a:endPar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endParaRPr>
          </a:p>
          <a:p>
            <a:r>
              <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rPr>
              <a:t>	</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一方面意味着一种文化的形成，青年人身上独特的时代气质，将愈发深刻地影响中国的社会文化。</a:t>
            </a:r>
            <a:endPar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endParaRPr>
          </a:p>
          <a:p>
            <a:r>
              <a:rPr lang="en-US" altLang="zh-CN" sz="3600" dirty="0">
                <a:solidFill>
                  <a:srgbClr val="000000"/>
                </a:solidFill>
                <a:latin typeface="方正清刻本悦宋简体" panose="02000000000000000000" pitchFamily="2" charset="-122"/>
                <a:ea typeface="方正清刻本悦宋简体" panose="02000000000000000000" pitchFamily="2" charset="-122"/>
              </a:rPr>
              <a:t>        </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如今的</a:t>
            </a:r>
            <a:r>
              <a:rPr lang="en-US" altLang="zh-CN" sz="3600" dirty="0">
                <a:solidFill>
                  <a:srgbClr val="000000"/>
                </a:solidFill>
                <a:latin typeface="方正清刻本悦宋简体" panose="02000000000000000000" pitchFamily="2" charset="-122"/>
                <a:ea typeface="方正清刻本悦宋简体" panose="02000000000000000000" pitchFamily="2" charset="-122"/>
              </a:rPr>
              <a:t>90</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后、</a:t>
            </a:r>
            <a:r>
              <a:rPr lang="en-US" altLang="zh-CN" sz="3600" dirty="0">
                <a:solidFill>
                  <a:srgbClr val="000000"/>
                </a:solidFill>
                <a:latin typeface="方正清刻本悦宋简体" panose="02000000000000000000" pitchFamily="2" charset="-122"/>
                <a:ea typeface="方正清刻本悦宋简体" panose="02000000000000000000" pitchFamily="2" charset="-122"/>
              </a:rPr>
              <a:t>00</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后们，拒绝墨守成规，崇尚创新创造，不甘平庸无为，追求自由个性，这已经在“互联网</a:t>
            </a:r>
            <a:r>
              <a:rPr lang="en-US" altLang="zh-CN" sz="3600" b="0" i="0" dirty="0">
                <a:solidFill>
                  <a:srgbClr val="000000"/>
                </a:solidFill>
                <a:effectLst/>
                <a:latin typeface="方正清刻本悦宋简体" panose="02000000000000000000" pitchFamily="2" charset="-122"/>
                <a:ea typeface="方正清刻本悦宋简体" panose="02000000000000000000" pitchFamily="2" charset="-122"/>
              </a:rPr>
              <a:t>+”</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时代展露锋芒。同样的道理，当这一代青年人真正</a:t>
            </a:r>
            <a:r>
              <a:rPr lang="zh-CN" altLang="en-US" sz="3600" b="1" i="0" dirty="0">
                <a:solidFill>
                  <a:schemeClr val="tx2">
                    <a:lumMod val="60000"/>
                    <a:lumOff val="40000"/>
                  </a:schemeClr>
                </a:solidFill>
                <a:effectLst/>
                <a:latin typeface="方正清刻本悦宋简体" panose="02000000000000000000" pitchFamily="2" charset="-122"/>
                <a:ea typeface="方正清刻本悦宋简体" panose="02000000000000000000" pitchFamily="2" charset="-122"/>
              </a:rPr>
              <a:t>信仰法治、捍卫法治、践行法治</a:t>
            </a:r>
            <a:r>
              <a:rPr lang="zh-CN" altLang="en-US" sz="3600" b="0" i="0" dirty="0">
                <a:solidFill>
                  <a:srgbClr val="000000"/>
                </a:solidFill>
                <a:effectLst/>
                <a:latin typeface="方正清刻本悦宋简体" panose="02000000000000000000" pitchFamily="2" charset="-122"/>
                <a:ea typeface="方正清刻本悦宋简体" panose="02000000000000000000" pitchFamily="2" charset="-122"/>
              </a:rPr>
              <a:t>，法治才可能成为更多人的生活方式，依法治国的根基才能不断夯实。</a:t>
            </a:r>
            <a:endParaRPr lang="zh-CN" altLang="en-US" sz="3600" dirty="0">
              <a:latin typeface="方正清刻本悦宋简体" panose="02000000000000000000" pitchFamily="2" charset="-122"/>
              <a:ea typeface="方正清刻本悦宋简体" panose="02000000000000000000" pitchFamily="2" charset="-122"/>
            </a:endParaRPr>
          </a:p>
          <a:p>
            <a:endParaRPr lang="zh-CN" altLang="en-US" sz="3600" dirty="0"/>
          </a:p>
        </p:txBody>
      </p:sp>
      <p:pic>
        <p:nvPicPr>
          <p:cNvPr id="69" name="Picture 3">
            <a:extLst>
              <a:ext uri="{FF2B5EF4-FFF2-40B4-BE49-F238E27FC236}">
                <a16:creationId xmlns:a16="http://schemas.microsoft.com/office/drawing/2014/main" id="{EA3D0789-8AFE-7241-62A4-2839FB6DED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4203305" y="-3787382"/>
            <a:ext cx="9881386" cy="17861764"/>
          </a:xfrm>
          <a:prstGeom prst="rect">
            <a:avLst/>
          </a:prstGeom>
        </p:spPr>
      </p:pic>
      <p:pic>
        <p:nvPicPr>
          <p:cNvPr id="70" name="Picture 4">
            <a:extLst>
              <a:ext uri="{FF2B5EF4-FFF2-40B4-BE49-F238E27FC236}">
                <a16:creationId xmlns:a16="http://schemas.microsoft.com/office/drawing/2014/main" id="{2AF7FA2F-7E32-4CF1-727D-E9BF98EB1A6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69973"/>
          <a:stretch>
            <a:fillRect/>
          </a:stretch>
        </p:blipFill>
        <p:spPr>
          <a:xfrm flipV="1">
            <a:off x="7635506" y="9114610"/>
            <a:ext cx="3016985" cy="832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128074"/>
            <a:ext cx="3016985" cy="832676"/>
          </a:xfrm>
          <a:prstGeom prst="rect">
            <a:avLst/>
          </a:prstGeom>
        </p:spPr>
      </p:pic>
      <p:grpSp>
        <p:nvGrpSpPr>
          <p:cNvPr id="5" name="Group 5"/>
          <p:cNvGrpSpPr/>
          <p:nvPr/>
        </p:nvGrpSpPr>
        <p:grpSpPr>
          <a:xfrm>
            <a:off x="2971799" y="4038541"/>
            <a:ext cx="12115801" cy="1517548"/>
            <a:chOff x="0" y="0"/>
            <a:chExt cx="16884226" cy="2023397"/>
          </a:xfrm>
        </p:grpSpPr>
        <p:grpSp>
          <p:nvGrpSpPr>
            <p:cNvPr id="6" name="Group 6"/>
            <p:cNvGrpSpPr/>
            <p:nvPr/>
          </p:nvGrpSpPr>
          <p:grpSpPr>
            <a:xfrm>
              <a:off x="0" y="844542"/>
              <a:ext cx="334312" cy="334312"/>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136"/>
                  </a:lnSpc>
                </a:pPr>
                <a:endParaRPr/>
              </a:p>
            </p:txBody>
          </p:sp>
        </p:grpSp>
        <p:grpSp>
          <p:nvGrpSpPr>
            <p:cNvPr id="9" name="Group 9"/>
            <p:cNvGrpSpPr/>
            <p:nvPr/>
          </p:nvGrpSpPr>
          <p:grpSpPr>
            <a:xfrm>
              <a:off x="16549914" y="844542"/>
              <a:ext cx="334312" cy="334312"/>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136"/>
                  </a:lnSpc>
                </a:pPr>
                <a:endParaRPr/>
              </a:p>
            </p:txBody>
          </p:sp>
        </p:grpSp>
        <p:sp>
          <p:nvSpPr>
            <p:cNvPr id="12" name="TextBox 12"/>
            <p:cNvSpPr txBox="1"/>
            <p:nvPr/>
          </p:nvSpPr>
          <p:spPr>
            <a:xfrm>
              <a:off x="1365191" y="-190500"/>
              <a:ext cx="14153844" cy="2213897"/>
            </a:xfrm>
            <a:prstGeom prst="rect">
              <a:avLst/>
            </a:prstGeom>
          </p:spPr>
          <p:txBody>
            <a:bodyPr lIns="0" tIns="0" rIns="0" bIns="0" rtlCol="0" anchor="t">
              <a:spAutoFit/>
            </a:bodyPr>
            <a:lstStyle/>
            <a:p>
              <a:pPr algn="ctr">
                <a:lnSpc>
                  <a:spcPts val="14034"/>
                </a:lnSpc>
              </a:pPr>
              <a:endParaRPr/>
            </a:p>
          </p:txBody>
        </p:sp>
      </p:grpSp>
      <p:sp>
        <p:nvSpPr>
          <p:cNvPr id="15" name="TextBox 15"/>
          <p:cNvSpPr txBox="1"/>
          <p:nvPr/>
        </p:nvSpPr>
        <p:spPr>
          <a:xfrm>
            <a:off x="2369590" y="3568775"/>
            <a:ext cx="13548815" cy="2080249"/>
          </a:xfrm>
          <a:prstGeom prst="rect">
            <a:avLst/>
          </a:prstGeom>
        </p:spPr>
        <p:txBody>
          <a:bodyPr wrap="square" lIns="0" tIns="0" rIns="0" bIns="0" rtlCol="0" anchor="t">
            <a:spAutoFit/>
          </a:bodyPr>
          <a:lstStyle/>
          <a:p>
            <a:pPr algn="ctr">
              <a:lnSpc>
                <a:spcPts val="19369"/>
              </a:lnSpc>
            </a:pPr>
            <a:r>
              <a:rPr lang="en-US" sz="12999" spc="3470" dirty="0">
                <a:solidFill>
                  <a:srgbClr val="000000"/>
                </a:solidFill>
                <a:latin typeface="康熙字典體" pitchFamily="2" charset="-120"/>
                <a:ea typeface="康熙字典體" pitchFamily="2" charset="-120"/>
              </a:rPr>
              <a:t>感 谢 观 看</a:t>
            </a:r>
          </a:p>
        </p:txBody>
      </p:sp>
      <p:pic>
        <p:nvPicPr>
          <p:cNvPr id="18" name="Picture 6">
            <a:extLst>
              <a:ext uri="{FF2B5EF4-FFF2-40B4-BE49-F238E27FC236}">
                <a16:creationId xmlns:a16="http://schemas.microsoft.com/office/drawing/2014/main" id="{22B8127E-BA45-AFEB-A493-E15E1D4EEB10}"/>
              </a:ext>
            </a:extLst>
          </p:cNvPr>
          <p:cNvPicPr>
            <a:picLocks noChangeAspect="1"/>
          </p:cNvPicPr>
          <p:nvPr/>
        </p:nvPicPr>
        <p:blipFill>
          <a:blip r:embed="rId7"/>
          <a:srcRect/>
          <a:stretch>
            <a:fillRect/>
          </a:stretch>
        </p:blipFill>
        <p:spPr>
          <a:xfrm>
            <a:off x="321792" y="6897778"/>
            <a:ext cx="3892554" cy="2379572"/>
          </a:xfrm>
          <a:prstGeom prst="rect">
            <a:avLst/>
          </a:prstGeom>
        </p:spPr>
      </p:pic>
      <p:pic>
        <p:nvPicPr>
          <p:cNvPr id="19" name="Picture 5">
            <a:extLst>
              <a:ext uri="{FF2B5EF4-FFF2-40B4-BE49-F238E27FC236}">
                <a16:creationId xmlns:a16="http://schemas.microsoft.com/office/drawing/2014/main" id="{F6947E94-CB1F-60DE-C4C3-D3EC50D576AF}"/>
              </a:ext>
            </a:extLst>
          </p:cNvPr>
          <p:cNvPicPr>
            <a:picLocks noChangeAspect="1"/>
          </p:cNvPicPr>
          <p:nvPr/>
        </p:nvPicPr>
        <p:blipFill>
          <a:blip r:embed="rId8"/>
          <a:srcRect/>
          <a:stretch>
            <a:fillRect/>
          </a:stretch>
        </p:blipFill>
        <p:spPr>
          <a:xfrm>
            <a:off x="15345868" y="7078191"/>
            <a:ext cx="2613413" cy="1597616"/>
          </a:xfrm>
          <a:prstGeom prst="rect">
            <a:avLst/>
          </a:prstGeom>
        </p:spPr>
      </p:pic>
      <p:pic>
        <p:nvPicPr>
          <p:cNvPr id="20" name="Picture 3">
            <a:extLst>
              <a:ext uri="{FF2B5EF4-FFF2-40B4-BE49-F238E27FC236}">
                <a16:creationId xmlns:a16="http://schemas.microsoft.com/office/drawing/2014/main" id="{CD858772-4CA0-9097-A7D7-0132E3383ADA}"/>
              </a:ext>
            </a:extLst>
          </p:cNvPr>
          <p:cNvPicPr>
            <a:picLocks noChangeAspect="1"/>
          </p:cNvPicPr>
          <p:nvPr/>
        </p:nvPicPr>
        <p:blipFill>
          <a:blip r:embed="rId9"/>
          <a:srcRect/>
          <a:stretch>
            <a:fillRect/>
          </a:stretch>
        </p:blipFill>
        <p:spPr>
          <a:xfrm rot="-449749">
            <a:off x="7778425" y="-125102"/>
            <a:ext cx="9923438" cy="449035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801</Words>
  <Application>Microsoft Office PowerPoint</Application>
  <PresentationFormat>自定义</PresentationFormat>
  <Paragraphs>50</Paragraphs>
  <Slides>8</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vt:i4>
      </vt:variant>
    </vt:vector>
  </HeadingPairs>
  <TitlesOfParts>
    <vt:vector size="19" baseType="lpstr">
      <vt:lpstr>字由点字大字报</vt:lpstr>
      <vt:lpstr>Wingdings</vt:lpstr>
      <vt:lpstr>Calibri</vt:lpstr>
      <vt:lpstr>思源宋体 CN Medium</vt:lpstr>
      <vt:lpstr>方正清刻本悦宋简体</vt:lpstr>
      <vt:lpstr>PingFang SC</vt:lpstr>
      <vt:lpstr>康熙字典體</vt:lpstr>
      <vt:lpstr>等线</vt:lpstr>
      <vt:lpstr>Arial</vt:lpstr>
      <vt:lpstr>思源宋体 CN Heavy</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白蓝色复古中式新年年终总结报告工作汇报个人述职</dc:title>
  <cp:lastModifiedBy>02 Proton</cp:lastModifiedBy>
  <cp:revision>5</cp:revision>
  <dcterms:created xsi:type="dcterms:W3CDTF">2006-08-16T00:00:00Z</dcterms:created>
  <dcterms:modified xsi:type="dcterms:W3CDTF">2024-07-06T18:34:04Z</dcterms:modified>
  <dc:identifier>DAFVdjx38FU</dc:identifier>
</cp:coreProperties>
</file>